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2" r:id="rId4"/>
    <p:sldId id="258" r:id="rId5"/>
    <p:sldId id="259" r:id="rId6"/>
    <p:sldId id="263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E30AC0-B745-4C33-80F1-9F8B10F41AD0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0B4757D-0CCF-40B6-9FCD-DFDEB71B6E9D}">
      <dgm:prSet phldrT="[Text]"/>
      <dgm:spPr/>
      <dgm:t>
        <a:bodyPr/>
        <a:lstStyle/>
        <a:p>
          <a:r>
            <a:rPr lang="en-US" dirty="0" smtClean="0"/>
            <a:t>Goal:</a:t>
          </a:r>
        </a:p>
        <a:p>
          <a:r>
            <a:rPr lang="en-US" dirty="0" smtClean="0"/>
            <a:t>Communication</a:t>
          </a:r>
          <a:endParaRPr lang="en-US" dirty="0"/>
        </a:p>
      </dgm:t>
    </dgm:pt>
    <dgm:pt modelId="{5554D50F-199D-4176-9069-2551F7CA4491}" type="parTrans" cxnId="{D5597454-5767-4319-AF4E-D2739B2773E1}">
      <dgm:prSet/>
      <dgm:spPr/>
      <dgm:t>
        <a:bodyPr/>
        <a:lstStyle/>
        <a:p>
          <a:endParaRPr lang="en-US"/>
        </a:p>
      </dgm:t>
    </dgm:pt>
    <dgm:pt modelId="{363B5E9A-49BD-4853-91D0-9ABC1EEABC93}" type="sibTrans" cxnId="{D5597454-5767-4319-AF4E-D2739B2773E1}">
      <dgm:prSet/>
      <dgm:spPr/>
      <dgm:t>
        <a:bodyPr/>
        <a:lstStyle/>
        <a:p>
          <a:endParaRPr lang="en-US"/>
        </a:p>
      </dgm:t>
    </dgm:pt>
    <dgm:pt modelId="{24A1C98D-CCC9-4D86-843A-A07F4A1B3443}">
      <dgm:prSet phldrT="[Text]"/>
      <dgm:spPr/>
      <dgm:t>
        <a:bodyPr/>
        <a:lstStyle/>
        <a:p>
          <a:r>
            <a:rPr lang="en-US" dirty="0" smtClean="0"/>
            <a:t>Strategy:</a:t>
          </a:r>
        </a:p>
        <a:p>
          <a:r>
            <a:rPr lang="en-US" dirty="0" smtClean="0"/>
            <a:t>Total </a:t>
          </a:r>
          <a:r>
            <a:rPr lang="en-US" dirty="0" smtClean="0"/>
            <a:t>Involvement</a:t>
          </a:r>
          <a:endParaRPr lang="en-US" dirty="0"/>
        </a:p>
      </dgm:t>
    </dgm:pt>
    <dgm:pt modelId="{64047489-5267-4910-9F1F-BA2454FC7952}" type="parTrans" cxnId="{F8735808-EC5E-4304-8BC3-10368FBC0C47}">
      <dgm:prSet/>
      <dgm:spPr/>
      <dgm:t>
        <a:bodyPr/>
        <a:lstStyle/>
        <a:p>
          <a:endParaRPr lang="en-US"/>
        </a:p>
      </dgm:t>
    </dgm:pt>
    <dgm:pt modelId="{F1698D0A-3793-4D28-AC7A-538B2D35A9AC}" type="sibTrans" cxnId="{F8735808-EC5E-4304-8BC3-10368FBC0C47}">
      <dgm:prSet/>
      <dgm:spPr/>
      <dgm:t>
        <a:bodyPr/>
        <a:lstStyle/>
        <a:p>
          <a:endParaRPr lang="en-US"/>
        </a:p>
      </dgm:t>
    </dgm:pt>
    <dgm:pt modelId="{EB1C01BE-C6B8-4B90-9431-8FBE4FAADED2}">
      <dgm:prSet phldrT="[Text]"/>
      <dgm:spPr/>
      <dgm:t>
        <a:bodyPr/>
        <a:lstStyle/>
        <a:p>
          <a:r>
            <a:rPr lang="en-US" dirty="0" smtClean="0"/>
            <a:t>Skills Development:</a:t>
          </a:r>
        </a:p>
        <a:p>
          <a:r>
            <a:rPr lang="en-US" dirty="0" smtClean="0"/>
            <a:t>Frequent </a:t>
          </a:r>
          <a:r>
            <a:rPr lang="en-US" dirty="0" smtClean="0"/>
            <a:t>Practice</a:t>
          </a:r>
          <a:endParaRPr lang="en-US" dirty="0"/>
        </a:p>
      </dgm:t>
    </dgm:pt>
    <dgm:pt modelId="{1B7B33B2-3E70-4FCF-9B57-B03CBB761E6A}" type="parTrans" cxnId="{4E6B28A8-0F93-4B60-ACAE-5C05206128D5}">
      <dgm:prSet/>
      <dgm:spPr/>
      <dgm:t>
        <a:bodyPr/>
        <a:lstStyle/>
        <a:p>
          <a:endParaRPr lang="en-US"/>
        </a:p>
      </dgm:t>
    </dgm:pt>
    <dgm:pt modelId="{0E0724A3-117F-4717-92C1-153EC1794053}" type="sibTrans" cxnId="{4E6B28A8-0F93-4B60-ACAE-5C05206128D5}">
      <dgm:prSet/>
      <dgm:spPr/>
      <dgm:t>
        <a:bodyPr/>
        <a:lstStyle/>
        <a:p>
          <a:endParaRPr lang="en-US"/>
        </a:p>
      </dgm:t>
    </dgm:pt>
    <dgm:pt modelId="{E083FB6C-67B2-4BD8-8A3E-7BC2E571FF70}" type="pres">
      <dgm:prSet presAssocID="{E7E30AC0-B745-4C33-80F1-9F8B10F41AD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95DD08-8014-4DFA-96EC-1BFCBEAB3237}" type="pres">
      <dgm:prSet presAssocID="{E7E30AC0-B745-4C33-80F1-9F8B10F41AD0}" presName="arrow" presStyleLbl="bgShp" presStyleIdx="0" presStyleCnt="1"/>
      <dgm:spPr/>
    </dgm:pt>
    <dgm:pt modelId="{37669F8D-C355-4357-98E8-7B54F64BCEF9}" type="pres">
      <dgm:prSet presAssocID="{E7E30AC0-B745-4C33-80F1-9F8B10F41AD0}" presName="linearProcess" presStyleCnt="0"/>
      <dgm:spPr/>
    </dgm:pt>
    <dgm:pt modelId="{F3452AE3-DEA9-4EFE-8125-BCDF0B68A96C}" type="pres">
      <dgm:prSet presAssocID="{B0B4757D-0CCF-40B6-9FCD-DFDEB71B6E9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FC71E-A46E-4F16-9F96-9C44793A688C}" type="pres">
      <dgm:prSet presAssocID="{363B5E9A-49BD-4853-91D0-9ABC1EEABC93}" presName="sibTrans" presStyleCnt="0"/>
      <dgm:spPr/>
    </dgm:pt>
    <dgm:pt modelId="{9AD32B81-9101-490F-80C9-687BF2BF8086}" type="pres">
      <dgm:prSet presAssocID="{24A1C98D-CCC9-4D86-843A-A07F4A1B344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44EB09-7BE5-4D47-8D60-6F8C5F651402}" type="pres">
      <dgm:prSet presAssocID="{F1698D0A-3793-4D28-AC7A-538B2D35A9AC}" presName="sibTrans" presStyleCnt="0"/>
      <dgm:spPr/>
    </dgm:pt>
    <dgm:pt modelId="{EFA271AA-C47D-423F-99CB-9DD67EF8E718}" type="pres">
      <dgm:prSet presAssocID="{EB1C01BE-C6B8-4B90-9431-8FBE4FAADED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8BF20C-0CEF-48EC-9E1B-4EAF5346FD90}" type="presOf" srcId="{B0B4757D-0CCF-40B6-9FCD-DFDEB71B6E9D}" destId="{F3452AE3-DEA9-4EFE-8125-BCDF0B68A96C}" srcOrd="0" destOrd="0" presId="urn:microsoft.com/office/officeart/2005/8/layout/hProcess9"/>
    <dgm:cxn modelId="{F8735808-EC5E-4304-8BC3-10368FBC0C47}" srcId="{E7E30AC0-B745-4C33-80F1-9F8B10F41AD0}" destId="{24A1C98D-CCC9-4D86-843A-A07F4A1B3443}" srcOrd="1" destOrd="0" parTransId="{64047489-5267-4910-9F1F-BA2454FC7952}" sibTransId="{F1698D0A-3793-4D28-AC7A-538B2D35A9AC}"/>
    <dgm:cxn modelId="{3D8AFFB6-E780-4A71-AC73-0525F02F9860}" type="presOf" srcId="{E7E30AC0-B745-4C33-80F1-9F8B10F41AD0}" destId="{E083FB6C-67B2-4BD8-8A3E-7BC2E571FF70}" srcOrd="0" destOrd="0" presId="urn:microsoft.com/office/officeart/2005/8/layout/hProcess9"/>
    <dgm:cxn modelId="{D5597454-5767-4319-AF4E-D2739B2773E1}" srcId="{E7E30AC0-B745-4C33-80F1-9F8B10F41AD0}" destId="{B0B4757D-0CCF-40B6-9FCD-DFDEB71B6E9D}" srcOrd="0" destOrd="0" parTransId="{5554D50F-199D-4176-9069-2551F7CA4491}" sibTransId="{363B5E9A-49BD-4853-91D0-9ABC1EEABC93}"/>
    <dgm:cxn modelId="{17C81A35-E4BD-4D49-BAA5-0B1DFAA36B8C}" type="presOf" srcId="{EB1C01BE-C6B8-4B90-9431-8FBE4FAADED2}" destId="{EFA271AA-C47D-423F-99CB-9DD67EF8E718}" srcOrd="0" destOrd="0" presId="urn:microsoft.com/office/officeart/2005/8/layout/hProcess9"/>
    <dgm:cxn modelId="{9A8562FE-7010-447B-BAE0-B8D7F80B05B7}" type="presOf" srcId="{24A1C98D-CCC9-4D86-843A-A07F4A1B3443}" destId="{9AD32B81-9101-490F-80C9-687BF2BF8086}" srcOrd="0" destOrd="0" presId="urn:microsoft.com/office/officeart/2005/8/layout/hProcess9"/>
    <dgm:cxn modelId="{4E6B28A8-0F93-4B60-ACAE-5C05206128D5}" srcId="{E7E30AC0-B745-4C33-80F1-9F8B10F41AD0}" destId="{EB1C01BE-C6B8-4B90-9431-8FBE4FAADED2}" srcOrd="2" destOrd="0" parTransId="{1B7B33B2-3E70-4FCF-9B57-B03CBB761E6A}" sibTransId="{0E0724A3-117F-4717-92C1-153EC1794053}"/>
    <dgm:cxn modelId="{DA6728BD-62E4-4657-AFF0-6D29C00CD8B5}" type="presParOf" srcId="{E083FB6C-67B2-4BD8-8A3E-7BC2E571FF70}" destId="{BF95DD08-8014-4DFA-96EC-1BFCBEAB3237}" srcOrd="0" destOrd="0" presId="urn:microsoft.com/office/officeart/2005/8/layout/hProcess9"/>
    <dgm:cxn modelId="{116E2FFA-2AB9-4BC4-8D2E-46AC9563F7EE}" type="presParOf" srcId="{E083FB6C-67B2-4BD8-8A3E-7BC2E571FF70}" destId="{37669F8D-C355-4357-98E8-7B54F64BCEF9}" srcOrd="1" destOrd="0" presId="urn:microsoft.com/office/officeart/2005/8/layout/hProcess9"/>
    <dgm:cxn modelId="{179BE7F4-17AB-475A-AD47-50F0B7A3B0F1}" type="presParOf" srcId="{37669F8D-C355-4357-98E8-7B54F64BCEF9}" destId="{F3452AE3-DEA9-4EFE-8125-BCDF0B68A96C}" srcOrd="0" destOrd="0" presId="urn:microsoft.com/office/officeart/2005/8/layout/hProcess9"/>
    <dgm:cxn modelId="{CB61461D-C141-47C9-B0BA-5F8DACC10A55}" type="presParOf" srcId="{37669F8D-C355-4357-98E8-7B54F64BCEF9}" destId="{08BFC71E-A46E-4F16-9F96-9C44793A688C}" srcOrd="1" destOrd="0" presId="urn:microsoft.com/office/officeart/2005/8/layout/hProcess9"/>
    <dgm:cxn modelId="{419C01B6-BD9E-4D3D-85F0-BFC612F0C98C}" type="presParOf" srcId="{37669F8D-C355-4357-98E8-7B54F64BCEF9}" destId="{9AD32B81-9101-490F-80C9-687BF2BF8086}" srcOrd="2" destOrd="0" presId="urn:microsoft.com/office/officeart/2005/8/layout/hProcess9"/>
    <dgm:cxn modelId="{ED28A7AF-B712-475E-86FD-B864CE400034}" type="presParOf" srcId="{37669F8D-C355-4357-98E8-7B54F64BCEF9}" destId="{AB44EB09-7BE5-4D47-8D60-6F8C5F651402}" srcOrd="3" destOrd="0" presId="urn:microsoft.com/office/officeart/2005/8/layout/hProcess9"/>
    <dgm:cxn modelId="{12D8600C-704F-405C-9093-4A5266DC7540}" type="presParOf" srcId="{37669F8D-C355-4357-98E8-7B54F64BCEF9}" destId="{EFA271AA-C47D-423F-99CB-9DD67EF8E71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5EEAB5-2A35-4C4B-8B1C-0BDCC3FD1F2F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</dgm:pt>
    <dgm:pt modelId="{C086DEC9-9A4B-4352-8E3D-32BC25653ED9}">
      <dgm:prSet phldrT="[Text]"/>
      <dgm:spPr/>
      <dgm:t>
        <a:bodyPr/>
        <a:lstStyle/>
        <a:p>
          <a:r>
            <a:rPr lang="en-US" dirty="0" smtClean="0"/>
            <a:t>Opening</a:t>
          </a:r>
          <a:endParaRPr lang="en-US" dirty="0"/>
        </a:p>
      </dgm:t>
    </dgm:pt>
    <dgm:pt modelId="{7B2D2CE8-5E5D-4B2C-A644-3AA6896C716D}" type="parTrans" cxnId="{148C6637-0C96-4B26-961E-366B37442C9E}">
      <dgm:prSet/>
      <dgm:spPr/>
      <dgm:t>
        <a:bodyPr/>
        <a:lstStyle/>
        <a:p>
          <a:endParaRPr lang="en-US"/>
        </a:p>
      </dgm:t>
    </dgm:pt>
    <dgm:pt modelId="{FAA4349E-90BA-460B-8DCE-8C826FACBCE2}" type="sibTrans" cxnId="{148C6637-0C96-4B26-961E-366B37442C9E}">
      <dgm:prSet/>
      <dgm:spPr/>
      <dgm:t>
        <a:bodyPr/>
        <a:lstStyle/>
        <a:p>
          <a:endParaRPr lang="en-US"/>
        </a:p>
      </dgm:t>
    </dgm:pt>
    <dgm:pt modelId="{1EF9BC76-2E30-4D70-A4D6-E93A7B4810D8}">
      <dgm:prSet phldrT="[Text]"/>
      <dgm:spPr/>
      <dgm:t>
        <a:bodyPr/>
        <a:lstStyle/>
        <a:p>
          <a:r>
            <a:rPr lang="en-US" dirty="0" smtClean="0"/>
            <a:t>Present Learning Materials</a:t>
          </a:r>
          <a:endParaRPr lang="en-US" dirty="0"/>
        </a:p>
      </dgm:t>
    </dgm:pt>
    <dgm:pt modelId="{D50BD229-D0C9-4060-85A5-7C092A4109C6}" type="parTrans" cxnId="{C05D2DAE-53FE-4407-86B4-C5BD0F9083E2}">
      <dgm:prSet/>
      <dgm:spPr/>
      <dgm:t>
        <a:bodyPr/>
        <a:lstStyle/>
        <a:p>
          <a:endParaRPr lang="en-US"/>
        </a:p>
      </dgm:t>
    </dgm:pt>
    <dgm:pt modelId="{3C190242-0A09-4AE1-9E18-443751E8A1DC}" type="sibTrans" cxnId="{C05D2DAE-53FE-4407-86B4-C5BD0F9083E2}">
      <dgm:prSet/>
      <dgm:spPr/>
      <dgm:t>
        <a:bodyPr/>
        <a:lstStyle/>
        <a:p>
          <a:endParaRPr lang="en-US"/>
        </a:p>
      </dgm:t>
    </dgm:pt>
    <dgm:pt modelId="{0AC769D8-C356-4267-A97A-80501632ED41}">
      <dgm:prSet phldrT="[Text]"/>
      <dgm:spPr/>
      <dgm:t>
        <a:bodyPr/>
        <a:lstStyle/>
        <a:p>
          <a:r>
            <a:rPr lang="en-US" dirty="0" smtClean="0"/>
            <a:t>Guided Practice</a:t>
          </a:r>
        </a:p>
      </dgm:t>
    </dgm:pt>
    <dgm:pt modelId="{279C00F7-1620-4792-873D-B0031AEC55ED}" type="parTrans" cxnId="{1EC636AA-C49F-4B8D-8BAC-1A8D2A3D7E9F}">
      <dgm:prSet/>
      <dgm:spPr/>
      <dgm:t>
        <a:bodyPr/>
        <a:lstStyle/>
        <a:p>
          <a:endParaRPr lang="en-US"/>
        </a:p>
      </dgm:t>
    </dgm:pt>
    <dgm:pt modelId="{E5E71CD3-49ED-415A-A2F7-6F63265D7499}" type="sibTrans" cxnId="{1EC636AA-C49F-4B8D-8BAC-1A8D2A3D7E9F}">
      <dgm:prSet/>
      <dgm:spPr/>
      <dgm:t>
        <a:bodyPr/>
        <a:lstStyle/>
        <a:p>
          <a:endParaRPr lang="en-US"/>
        </a:p>
      </dgm:t>
    </dgm:pt>
    <dgm:pt modelId="{397F7687-CA32-43C1-8206-619302C87D15}">
      <dgm:prSet phldrT="[Text]"/>
      <dgm:spPr/>
      <dgm:t>
        <a:bodyPr/>
        <a:lstStyle/>
        <a:p>
          <a:r>
            <a:rPr lang="en-US" dirty="0" smtClean="0"/>
            <a:t>Independent Practice</a:t>
          </a:r>
        </a:p>
      </dgm:t>
    </dgm:pt>
    <dgm:pt modelId="{CEE7BA85-6190-4A96-AE84-D7639E712AF2}" type="parTrans" cxnId="{09ACFDB4-CEDA-4897-A564-64570EAB8F53}">
      <dgm:prSet/>
      <dgm:spPr/>
      <dgm:t>
        <a:bodyPr/>
        <a:lstStyle/>
        <a:p>
          <a:endParaRPr lang="en-US"/>
        </a:p>
      </dgm:t>
    </dgm:pt>
    <dgm:pt modelId="{C3DCD380-E1B9-419A-9820-3951591970D5}" type="sibTrans" cxnId="{09ACFDB4-CEDA-4897-A564-64570EAB8F53}">
      <dgm:prSet/>
      <dgm:spPr/>
      <dgm:t>
        <a:bodyPr/>
        <a:lstStyle/>
        <a:p>
          <a:endParaRPr lang="en-US"/>
        </a:p>
      </dgm:t>
    </dgm:pt>
    <dgm:pt modelId="{124C5413-C8DA-4AD8-BFF9-2C5B99B2FDFB}">
      <dgm:prSet phldrT="[Text]"/>
      <dgm:spPr/>
      <dgm:t>
        <a:bodyPr/>
        <a:lstStyle/>
        <a:p>
          <a:r>
            <a:rPr lang="en-US" dirty="0" smtClean="0"/>
            <a:t>Closing</a:t>
          </a:r>
        </a:p>
      </dgm:t>
    </dgm:pt>
    <dgm:pt modelId="{4D910457-FECA-47F8-941F-9DE5E72ABA9E}" type="parTrans" cxnId="{1538CED7-5E43-49BB-8EF2-569C87BC5148}">
      <dgm:prSet/>
      <dgm:spPr/>
      <dgm:t>
        <a:bodyPr/>
        <a:lstStyle/>
        <a:p>
          <a:endParaRPr lang="en-US"/>
        </a:p>
      </dgm:t>
    </dgm:pt>
    <dgm:pt modelId="{56712B0D-F981-456A-A803-2568EDD5A4CE}" type="sibTrans" cxnId="{1538CED7-5E43-49BB-8EF2-569C87BC5148}">
      <dgm:prSet/>
      <dgm:spPr/>
      <dgm:t>
        <a:bodyPr/>
        <a:lstStyle/>
        <a:p>
          <a:endParaRPr lang="en-US"/>
        </a:p>
      </dgm:t>
    </dgm:pt>
    <dgm:pt modelId="{5A77A6A5-B09E-4088-9FFD-37B06376C1B4}" type="pres">
      <dgm:prSet presAssocID="{9F5EEAB5-2A35-4C4B-8B1C-0BDCC3FD1F2F}" presName="linearFlow" presStyleCnt="0">
        <dgm:presLayoutVars>
          <dgm:resizeHandles val="exact"/>
        </dgm:presLayoutVars>
      </dgm:prSet>
      <dgm:spPr/>
    </dgm:pt>
    <dgm:pt modelId="{F20F1993-7DB1-491D-9C27-A5E790E34F21}" type="pres">
      <dgm:prSet presAssocID="{C086DEC9-9A4B-4352-8E3D-32BC25653ED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A4A1B8-F191-47C5-BEEE-91BAF9129619}" type="pres">
      <dgm:prSet presAssocID="{FAA4349E-90BA-460B-8DCE-8C826FACBCE2}" presName="sibTrans" presStyleLbl="sibTrans2D1" presStyleIdx="0" presStyleCnt="4"/>
      <dgm:spPr/>
      <dgm:t>
        <a:bodyPr/>
        <a:lstStyle/>
        <a:p>
          <a:endParaRPr lang="en-US"/>
        </a:p>
      </dgm:t>
    </dgm:pt>
    <dgm:pt modelId="{195B7834-CB1C-4FF4-B5B3-E22F5B29F343}" type="pres">
      <dgm:prSet presAssocID="{FAA4349E-90BA-460B-8DCE-8C826FACBCE2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FC0641AB-B806-41D3-AE00-8A9B75B95962}" type="pres">
      <dgm:prSet presAssocID="{1EF9BC76-2E30-4D70-A4D6-E93A7B4810D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ACC7C4-5CAF-4D7F-AC92-8C24189AE444}" type="pres">
      <dgm:prSet presAssocID="{3C190242-0A09-4AE1-9E18-443751E8A1D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3CB910ED-1A70-47FB-817F-838A1A4E402D}" type="pres">
      <dgm:prSet presAssocID="{3C190242-0A09-4AE1-9E18-443751E8A1D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104823C-10B8-4450-989A-8AD4D1B545D9}" type="pres">
      <dgm:prSet presAssocID="{0AC769D8-C356-4267-A97A-80501632ED4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1E9315-0128-424F-9003-4B23133199DA}" type="pres">
      <dgm:prSet presAssocID="{E5E71CD3-49ED-415A-A2F7-6F63265D7499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AA42E5C-4935-42F0-8A5C-18ADA5E89111}" type="pres">
      <dgm:prSet presAssocID="{E5E71CD3-49ED-415A-A2F7-6F63265D7499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8BC0E6CB-2882-4636-98FC-4AAAA3B9BFE5}" type="pres">
      <dgm:prSet presAssocID="{397F7687-CA32-43C1-8206-619302C87D1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4069AB-47EF-4954-8864-68B2E099C4CB}" type="pres">
      <dgm:prSet presAssocID="{C3DCD380-E1B9-419A-9820-3951591970D5}" presName="sibTrans" presStyleLbl="sibTrans2D1" presStyleIdx="3" presStyleCnt="4"/>
      <dgm:spPr/>
      <dgm:t>
        <a:bodyPr/>
        <a:lstStyle/>
        <a:p>
          <a:endParaRPr lang="en-US"/>
        </a:p>
      </dgm:t>
    </dgm:pt>
    <dgm:pt modelId="{7F6397EC-FF4A-4E2D-B518-19812E251107}" type="pres">
      <dgm:prSet presAssocID="{C3DCD380-E1B9-419A-9820-3951591970D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BFCA2181-DA6A-42B0-A4F5-36626E46DC6C}" type="pres">
      <dgm:prSet presAssocID="{124C5413-C8DA-4AD8-BFF9-2C5B99B2FDF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9A530F-6342-4D1D-827F-34D391B4E2DA}" type="presOf" srcId="{1EF9BC76-2E30-4D70-A4D6-E93A7B4810D8}" destId="{FC0641AB-B806-41D3-AE00-8A9B75B95962}" srcOrd="0" destOrd="0" presId="urn:microsoft.com/office/officeart/2005/8/layout/process2"/>
    <dgm:cxn modelId="{6E2262D6-0F09-49EE-9F54-0CB7C6FFCD35}" type="presOf" srcId="{FAA4349E-90BA-460B-8DCE-8C826FACBCE2}" destId="{C0A4A1B8-F191-47C5-BEEE-91BAF9129619}" srcOrd="0" destOrd="0" presId="urn:microsoft.com/office/officeart/2005/8/layout/process2"/>
    <dgm:cxn modelId="{AE40B9B4-3F65-407E-A77F-440A2D914379}" type="presOf" srcId="{397F7687-CA32-43C1-8206-619302C87D15}" destId="{8BC0E6CB-2882-4636-98FC-4AAAA3B9BFE5}" srcOrd="0" destOrd="0" presId="urn:microsoft.com/office/officeart/2005/8/layout/process2"/>
    <dgm:cxn modelId="{1EC636AA-C49F-4B8D-8BAC-1A8D2A3D7E9F}" srcId="{9F5EEAB5-2A35-4C4B-8B1C-0BDCC3FD1F2F}" destId="{0AC769D8-C356-4267-A97A-80501632ED41}" srcOrd="2" destOrd="0" parTransId="{279C00F7-1620-4792-873D-B0031AEC55ED}" sibTransId="{E5E71CD3-49ED-415A-A2F7-6F63265D7499}"/>
    <dgm:cxn modelId="{3A532E48-9B35-4DF1-A33C-ECDB80EFB66D}" type="presOf" srcId="{C3DCD380-E1B9-419A-9820-3951591970D5}" destId="{7F6397EC-FF4A-4E2D-B518-19812E251107}" srcOrd="1" destOrd="0" presId="urn:microsoft.com/office/officeart/2005/8/layout/process2"/>
    <dgm:cxn modelId="{03A1B5C1-E09F-4D0A-8A0B-B66051DC62E1}" type="presOf" srcId="{FAA4349E-90BA-460B-8DCE-8C826FACBCE2}" destId="{195B7834-CB1C-4FF4-B5B3-E22F5B29F343}" srcOrd="1" destOrd="0" presId="urn:microsoft.com/office/officeart/2005/8/layout/process2"/>
    <dgm:cxn modelId="{7DF5A9D5-9C8D-4E33-89DF-F04257EBB176}" type="presOf" srcId="{3C190242-0A09-4AE1-9E18-443751E8A1DC}" destId="{3CB910ED-1A70-47FB-817F-838A1A4E402D}" srcOrd="1" destOrd="0" presId="urn:microsoft.com/office/officeart/2005/8/layout/process2"/>
    <dgm:cxn modelId="{F76A0428-3D1E-49B8-A214-38B33A8E0139}" type="presOf" srcId="{124C5413-C8DA-4AD8-BFF9-2C5B99B2FDFB}" destId="{BFCA2181-DA6A-42B0-A4F5-36626E46DC6C}" srcOrd="0" destOrd="0" presId="urn:microsoft.com/office/officeart/2005/8/layout/process2"/>
    <dgm:cxn modelId="{C5D9C206-CF7D-4858-B698-F3CF73DAE671}" type="presOf" srcId="{3C190242-0A09-4AE1-9E18-443751E8A1DC}" destId="{20ACC7C4-5CAF-4D7F-AC92-8C24189AE444}" srcOrd="0" destOrd="0" presId="urn:microsoft.com/office/officeart/2005/8/layout/process2"/>
    <dgm:cxn modelId="{1538CED7-5E43-49BB-8EF2-569C87BC5148}" srcId="{9F5EEAB5-2A35-4C4B-8B1C-0BDCC3FD1F2F}" destId="{124C5413-C8DA-4AD8-BFF9-2C5B99B2FDFB}" srcOrd="4" destOrd="0" parTransId="{4D910457-FECA-47F8-941F-9DE5E72ABA9E}" sibTransId="{56712B0D-F981-456A-A803-2568EDD5A4CE}"/>
    <dgm:cxn modelId="{09ACFDB4-CEDA-4897-A564-64570EAB8F53}" srcId="{9F5EEAB5-2A35-4C4B-8B1C-0BDCC3FD1F2F}" destId="{397F7687-CA32-43C1-8206-619302C87D15}" srcOrd="3" destOrd="0" parTransId="{CEE7BA85-6190-4A96-AE84-D7639E712AF2}" sibTransId="{C3DCD380-E1B9-419A-9820-3951591970D5}"/>
    <dgm:cxn modelId="{110BC37F-34CD-4CC9-8FFB-886734EBA6F3}" type="presOf" srcId="{E5E71CD3-49ED-415A-A2F7-6F63265D7499}" destId="{3AA42E5C-4935-42F0-8A5C-18ADA5E89111}" srcOrd="1" destOrd="0" presId="urn:microsoft.com/office/officeart/2005/8/layout/process2"/>
    <dgm:cxn modelId="{EA44D8D7-E6A2-44C4-817D-50E066E19662}" type="presOf" srcId="{C3DCD380-E1B9-419A-9820-3951591970D5}" destId="{894069AB-47EF-4954-8864-68B2E099C4CB}" srcOrd="0" destOrd="0" presId="urn:microsoft.com/office/officeart/2005/8/layout/process2"/>
    <dgm:cxn modelId="{01DFF03D-8610-46E4-B466-43CC7742E0CB}" type="presOf" srcId="{E5E71CD3-49ED-415A-A2F7-6F63265D7499}" destId="{941E9315-0128-424F-9003-4B23133199DA}" srcOrd="0" destOrd="0" presId="urn:microsoft.com/office/officeart/2005/8/layout/process2"/>
    <dgm:cxn modelId="{148C6637-0C96-4B26-961E-366B37442C9E}" srcId="{9F5EEAB5-2A35-4C4B-8B1C-0BDCC3FD1F2F}" destId="{C086DEC9-9A4B-4352-8E3D-32BC25653ED9}" srcOrd="0" destOrd="0" parTransId="{7B2D2CE8-5E5D-4B2C-A644-3AA6896C716D}" sibTransId="{FAA4349E-90BA-460B-8DCE-8C826FACBCE2}"/>
    <dgm:cxn modelId="{C05D2DAE-53FE-4407-86B4-C5BD0F9083E2}" srcId="{9F5EEAB5-2A35-4C4B-8B1C-0BDCC3FD1F2F}" destId="{1EF9BC76-2E30-4D70-A4D6-E93A7B4810D8}" srcOrd="1" destOrd="0" parTransId="{D50BD229-D0C9-4060-85A5-7C092A4109C6}" sibTransId="{3C190242-0A09-4AE1-9E18-443751E8A1DC}"/>
    <dgm:cxn modelId="{E642C218-3CE4-4ADF-8CD7-7589B45C2F43}" type="presOf" srcId="{0AC769D8-C356-4267-A97A-80501632ED41}" destId="{B104823C-10B8-4450-989A-8AD4D1B545D9}" srcOrd="0" destOrd="0" presId="urn:microsoft.com/office/officeart/2005/8/layout/process2"/>
    <dgm:cxn modelId="{7AB1CF22-42A8-4883-8C5E-F7D3870EF8FA}" type="presOf" srcId="{C086DEC9-9A4B-4352-8E3D-32BC25653ED9}" destId="{F20F1993-7DB1-491D-9C27-A5E790E34F21}" srcOrd="0" destOrd="0" presId="urn:microsoft.com/office/officeart/2005/8/layout/process2"/>
    <dgm:cxn modelId="{96AEDCFF-1D3B-4A7F-A657-C06154D23261}" type="presOf" srcId="{9F5EEAB5-2A35-4C4B-8B1C-0BDCC3FD1F2F}" destId="{5A77A6A5-B09E-4088-9FFD-37B06376C1B4}" srcOrd="0" destOrd="0" presId="urn:microsoft.com/office/officeart/2005/8/layout/process2"/>
    <dgm:cxn modelId="{C1CA75F8-539E-4689-9B5E-4156C91354AC}" type="presParOf" srcId="{5A77A6A5-B09E-4088-9FFD-37B06376C1B4}" destId="{F20F1993-7DB1-491D-9C27-A5E790E34F21}" srcOrd="0" destOrd="0" presId="urn:microsoft.com/office/officeart/2005/8/layout/process2"/>
    <dgm:cxn modelId="{92505473-5A15-4A7B-909E-B21D4A096CA9}" type="presParOf" srcId="{5A77A6A5-B09E-4088-9FFD-37B06376C1B4}" destId="{C0A4A1B8-F191-47C5-BEEE-91BAF9129619}" srcOrd="1" destOrd="0" presId="urn:microsoft.com/office/officeart/2005/8/layout/process2"/>
    <dgm:cxn modelId="{E2DA5D16-B024-4C4C-9463-99B68C50AF91}" type="presParOf" srcId="{C0A4A1B8-F191-47C5-BEEE-91BAF9129619}" destId="{195B7834-CB1C-4FF4-B5B3-E22F5B29F343}" srcOrd="0" destOrd="0" presId="urn:microsoft.com/office/officeart/2005/8/layout/process2"/>
    <dgm:cxn modelId="{A8D3452D-264D-412B-AD7C-8B583917AA39}" type="presParOf" srcId="{5A77A6A5-B09E-4088-9FFD-37B06376C1B4}" destId="{FC0641AB-B806-41D3-AE00-8A9B75B95962}" srcOrd="2" destOrd="0" presId="urn:microsoft.com/office/officeart/2005/8/layout/process2"/>
    <dgm:cxn modelId="{B9A237FB-BEBF-42C4-95A8-54F1F028A8AE}" type="presParOf" srcId="{5A77A6A5-B09E-4088-9FFD-37B06376C1B4}" destId="{20ACC7C4-5CAF-4D7F-AC92-8C24189AE444}" srcOrd="3" destOrd="0" presId="urn:microsoft.com/office/officeart/2005/8/layout/process2"/>
    <dgm:cxn modelId="{5E298E63-2ACD-4137-9FE5-14861E826E6C}" type="presParOf" srcId="{20ACC7C4-5CAF-4D7F-AC92-8C24189AE444}" destId="{3CB910ED-1A70-47FB-817F-838A1A4E402D}" srcOrd="0" destOrd="0" presId="urn:microsoft.com/office/officeart/2005/8/layout/process2"/>
    <dgm:cxn modelId="{8C507BA3-EB41-40B0-9B0D-8392292E96F6}" type="presParOf" srcId="{5A77A6A5-B09E-4088-9FFD-37B06376C1B4}" destId="{B104823C-10B8-4450-989A-8AD4D1B545D9}" srcOrd="4" destOrd="0" presId="urn:microsoft.com/office/officeart/2005/8/layout/process2"/>
    <dgm:cxn modelId="{9871186F-1E38-45E4-89B0-6B98A67C7976}" type="presParOf" srcId="{5A77A6A5-B09E-4088-9FFD-37B06376C1B4}" destId="{941E9315-0128-424F-9003-4B23133199DA}" srcOrd="5" destOrd="0" presId="urn:microsoft.com/office/officeart/2005/8/layout/process2"/>
    <dgm:cxn modelId="{1DB9AF3A-199E-463C-8E53-8CA69D8D8D5F}" type="presParOf" srcId="{941E9315-0128-424F-9003-4B23133199DA}" destId="{3AA42E5C-4935-42F0-8A5C-18ADA5E89111}" srcOrd="0" destOrd="0" presId="urn:microsoft.com/office/officeart/2005/8/layout/process2"/>
    <dgm:cxn modelId="{BAA70228-C777-41B1-9F42-41F7F4B26798}" type="presParOf" srcId="{5A77A6A5-B09E-4088-9FFD-37B06376C1B4}" destId="{8BC0E6CB-2882-4636-98FC-4AAAA3B9BFE5}" srcOrd="6" destOrd="0" presId="urn:microsoft.com/office/officeart/2005/8/layout/process2"/>
    <dgm:cxn modelId="{84F14C7D-BCA2-4F20-B993-E82700369664}" type="presParOf" srcId="{5A77A6A5-B09E-4088-9FFD-37B06376C1B4}" destId="{894069AB-47EF-4954-8864-68B2E099C4CB}" srcOrd="7" destOrd="0" presId="urn:microsoft.com/office/officeart/2005/8/layout/process2"/>
    <dgm:cxn modelId="{BA18A3AC-A176-45DF-9DEA-B7CE2FA7BEE8}" type="presParOf" srcId="{894069AB-47EF-4954-8864-68B2E099C4CB}" destId="{7F6397EC-FF4A-4E2D-B518-19812E251107}" srcOrd="0" destOrd="0" presId="urn:microsoft.com/office/officeart/2005/8/layout/process2"/>
    <dgm:cxn modelId="{54D4225E-1101-4251-B0DF-84A668D5F349}" type="presParOf" srcId="{5A77A6A5-B09E-4088-9FFD-37B06376C1B4}" destId="{BFCA2181-DA6A-42B0-A4F5-36626E46DC6C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5DD08-8014-4DFA-96EC-1BFCBEAB3237}">
      <dsp:nvSpPr>
        <dsp:cNvPr id="0" name=""/>
        <dsp:cNvSpPr/>
      </dsp:nvSpPr>
      <dsp:spPr>
        <a:xfrm>
          <a:off x="617219" y="0"/>
          <a:ext cx="6995160" cy="437356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452AE3-DEA9-4EFE-8125-BCDF0B68A96C}">
      <dsp:nvSpPr>
        <dsp:cNvPr id="0" name=""/>
        <dsp:cNvSpPr/>
      </dsp:nvSpPr>
      <dsp:spPr>
        <a:xfrm>
          <a:off x="276" y="1312068"/>
          <a:ext cx="2630769" cy="17494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Goal: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Communication</a:t>
          </a:r>
          <a:endParaRPr lang="en-US" sz="2400" kern="1200" dirty="0"/>
        </a:p>
      </dsp:txBody>
      <dsp:txXfrm>
        <a:off x="85676" y="1397468"/>
        <a:ext cx="2459969" cy="1578625"/>
      </dsp:txXfrm>
    </dsp:sp>
    <dsp:sp modelId="{9AD32B81-9101-490F-80C9-687BF2BF8086}">
      <dsp:nvSpPr>
        <dsp:cNvPr id="0" name=""/>
        <dsp:cNvSpPr/>
      </dsp:nvSpPr>
      <dsp:spPr>
        <a:xfrm>
          <a:off x="2799415" y="1312068"/>
          <a:ext cx="2630769" cy="17494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Strategy: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Total </a:t>
          </a:r>
          <a:r>
            <a:rPr lang="en-US" sz="2400" kern="1200" dirty="0" smtClean="0"/>
            <a:t>Involvement</a:t>
          </a:r>
          <a:endParaRPr lang="en-US" sz="2400" kern="1200" dirty="0"/>
        </a:p>
      </dsp:txBody>
      <dsp:txXfrm>
        <a:off x="2884815" y="1397468"/>
        <a:ext cx="2459969" cy="1578625"/>
      </dsp:txXfrm>
    </dsp:sp>
    <dsp:sp modelId="{EFA271AA-C47D-423F-99CB-9DD67EF8E718}">
      <dsp:nvSpPr>
        <dsp:cNvPr id="0" name=""/>
        <dsp:cNvSpPr/>
      </dsp:nvSpPr>
      <dsp:spPr>
        <a:xfrm>
          <a:off x="5598554" y="1312068"/>
          <a:ext cx="2630769" cy="17494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Skills Development: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Frequent </a:t>
          </a:r>
          <a:r>
            <a:rPr lang="en-US" sz="2400" kern="1200" dirty="0" smtClean="0"/>
            <a:t>Practice</a:t>
          </a:r>
          <a:endParaRPr lang="en-US" sz="2400" kern="1200" dirty="0"/>
        </a:p>
      </dsp:txBody>
      <dsp:txXfrm>
        <a:off x="5683954" y="1397468"/>
        <a:ext cx="2459969" cy="1578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F1993-7DB1-491D-9C27-A5E790E34F21}">
      <dsp:nvSpPr>
        <dsp:cNvPr id="0" name=""/>
        <dsp:cNvSpPr/>
      </dsp:nvSpPr>
      <dsp:spPr>
        <a:xfrm>
          <a:off x="705087" y="632"/>
          <a:ext cx="1942625" cy="7400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Opening</a:t>
          </a:r>
          <a:endParaRPr lang="en-US" sz="1800" kern="1200" dirty="0"/>
        </a:p>
      </dsp:txBody>
      <dsp:txXfrm>
        <a:off x="726762" y="22307"/>
        <a:ext cx="1899275" cy="696697"/>
      </dsp:txXfrm>
    </dsp:sp>
    <dsp:sp modelId="{C0A4A1B8-F191-47C5-BEEE-91BAF9129619}">
      <dsp:nvSpPr>
        <dsp:cNvPr id="0" name=""/>
        <dsp:cNvSpPr/>
      </dsp:nvSpPr>
      <dsp:spPr>
        <a:xfrm rot="5400000">
          <a:off x="1537641" y="759181"/>
          <a:ext cx="277517" cy="3330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1576494" y="786933"/>
        <a:ext cx="199813" cy="194262"/>
      </dsp:txXfrm>
    </dsp:sp>
    <dsp:sp modelId="{FC0641AB-B806-41D3-AE00-8A9B75B95962}">
      <dsp:nvSpPr>
        <dsp:cNvPr id="0" name=""/>
        <dsp:cNvSpPr/>
      </dsp:nvSpPr>
      <dsp:spPr>
        <a:xfrm>
          <a:off x="705087" y="1110704"/>
          <a:ext cx="1942625" cy="7400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Present Learning Materials</a:t>
          </a:r>
          <a:endParaRPr lang="en-US" sz="1800" kern="1200" dirty="0"/>
        </a:p>
      </dsp:txBody>
      <dsp:txXfrm>
        <a:off x="726762" y="1132379"/>
        <a:ext cx="1899275" cy="696697"/>
      </dsp:txXfrm>
    </dsp:sp>
    <dsp:sp modelId="{20ACC7C4-5CAF-4D7F-AC92-8C24189AE444}">
      <dsp:nvSpPr>
        <dsp:cNvPr id="0" name=""/>
        <dsp:cNvSpPr/>
      </dsp:nvSpPr>
      <dsp:spPr>
        <a:xfrm rot="5400000">
          <a:off x="1537641" y="1869253"/>
          <a:ext cx="277517" cy="3330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1576494" y="1897005"/>
        <a:ext cx="199813" cy="194262"/>
      </dsp:txXfrm>
    </dsp:sp>
    <dsp:sp modelId="{B104823C-10B8-4450-989A-8AD4D1B545D9}">
      <dsp:nvSpPr>
        <dsp:cNvPr id="0" name=""/>
        <dsp:cNvSpPr/>
      </dsp:nvSpPr>
      <dsp:spPr>
        <a:xfrm>
          <a:off x="705087" y="2220776"/>
          <a:ext cx="1942625" cy="7400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Guided Practice</a:t>
          </a:r>
        </a:p>
      </dsp:txBody>
      <dsp:txXfrm>
        <a:off x="726762" y="2242451"/>
        <a:ext cx="1899275" cy="696697"/>
      </dsp:txXfrm>
    </dsp:sp>
    <dsp:sp modelId="{941E9315-0128-424F-9003-4B23133199DA}">
      <dsp:nvSpPr>
        <dsp:cNvPr id="0" name=""/>
        <dsp:cNvSpPr/>
      </dsp:nvSpPr>
      <dsp:spPr>
        <a:xfrm rot="5400000">
          <a:off x="1537641" y="2979325"/>
          <a:ext cx="277517" cy="3330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1576494" y="3007077"/>
        <a:ext cx="199813" cy="194262"/>
      </dsp:txXfrm>
    </dsp:sp>
    <dsp:sp modelId="{8BC0E6CB-2882-4636-98FC-4AAAA3B9BFE5}">
      <dsp:nvSpPr>
        <dsp:cNvPr id="0" name=""/>
        <dsp:cNvSpPr/>
      </dsp:nvSpPr>
      <dsp:spPr>
        <a:xfrm>
          <a:off x="705087" y="3330847"/>
          <a:ext cx="1942625" cy="7400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Independent Practice</a:t>
          </a:r>
        </a:p>
      </dsp:txBody>
      <dsp:txXfrm>
        <a:off x="726762" y="3352522"/>
        <a:ext cx="1899275" cy="696697"/>
      </dsp:txXfrm>
    </dsp:sp>
    <dsp:sp modelId="{894069AB-47EF-4954-8864-68B2E099C4CB}">
      <dsp:nvSpPr>
        <dsp:cNvPr id="0" name=""/>
        <dsp:cNvSpPr/>
      </dsp:nvSpPr>
      <dsp:spPr>
        <a:xfrm rot="5400000">
          <a:off x="1537641" y="4089396"/>
          <a:ext cx="277517" cy="3330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1576494" y="4117148"/>
        <a:ext cx="199813" cy="194262"/>
      </dsp:txXfrm>
    </dsp:sp>
    <dsp:sp modelId="{BFCA2181-DA6A-42B0-A4F5-36626E46DC6C}">
      <dsp:nvSpPr>
        <dsp:cNvPr id="0" name=""/>
        <dsp:cNvSpPr/>
      </dsp:nvSpPr>
      <dsp:spPr>
        <a:xfrm>
          <a:off x="705087" y="4440919"/>
          <a:ext cx="1942625" cy="74004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Closing</a:t>
          </a:r>
        </a:p>
      </dsp:txBody>
      <dsp:txXfrm>
        <a:off x="726762" y="4462594"/>
        <a:ext cx="1899275" cy="696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3E27-257E-46A3-A1DA-9008ABB7DF17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F8D157C-535C-4D27-AEE2-E39BA3CFEDB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3E27-257E-46A3-A1DA-9008ABB7DF17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157C-535C-4D27-AEE2-E39BA3CFE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3E27-257E-46A3-A1DA-9008ABB7DF17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157C-535C-4D27-AEE2-E39BA3CFE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3E27-257E-46A3-A1DA-9008ABB7DF17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157C-535C-4D27-AEE2-E39BA3CFE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3E27-257E-46A3-A1DA-9008ABB7DF17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157C-535C-4D27-AEE2-E39BA3CFEDB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3E27-257E-46A3-A1DA-9008ABB7DF17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157C-535C-4D27-AEE2-E39BA3CFE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3E27-257E-46A3-A1DA-9008ABB7DF17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157C-535C-4D27-AEE2-E39BA3CFE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3E27-257E-46A3-A1DA-9008ABB7DF17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157C-535C-4D27-AEE2-E39BA3CFE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3E27-257E-46A3-A1DA-9008ABB7DF17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157C-535C-4D27-AEE2-E39BA3CFE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3E27-257E-46A3-A1DA-9008ABB7DF17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157C-535C-4D27-AEE2-E39BA3CFED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3E27-257E-46A3-A1DA-9008ABB7DF17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157C-535C-4D27-AEE2-E39BA3CFED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CE03E27-257E-46A3-A1DA-9008ABB7DF17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F8D157C-535C-4D27-AEE2-E39BA3CFED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Sandra sembel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ENGLISH language Teaching-learning guide</a:t>
            </a:r>
            <a:endParaRPr lang="en-US" sz="3200" dirty="0"/>
          </a:p>
        </p:txBody>
      </p:sp>
      <p:pic>
        <p:nvPicPr>
          <p:cNvPr id="1026" name="Picture 2" descr="Image result for let's speak engl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3268"/>
            <a:ext cx="2971800" cy="237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063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THINGS TO REMEMBER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3018401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6095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and learning process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3959851"/>
              </p:ext>
            </p:extLst>
          </p:nvPr>
        </p:nvGraphicFramePr>
        <p:xfrm>
          <a:off x="457200" y="1600200"/>
          <a:ext cx="3352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14800" y="16002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Greetings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Ice breaking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Review and introducing the new topic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0" y="2821324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Reading/listening text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Or: Dialog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Supporting vocabulary/grammar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24195" y="38862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Learning Activities – with guidance and examples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Whole class, group, pairs, individually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503813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Independent Learning Activities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Whole class, group, pairs, individually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14800" y="58674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Summarizing</a:t>
            </a:r>
          </a:p>
          <a:p>
            <a:r>
              <a:rPr lang="en-US" dirty="0" smtClean="0"/>
              <a:t>Learning log</a:t>
            </a:r>
            <a:endParaRPr lang="en-US" dirty="0" smtClean="0"/>
          </a:p>
          <a:p>
            <a:r>
              <a:rPr lang="en-US" dirty="0" smtClean="0"/>
              <a:t>Expanding to off-class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766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2057400"/>
            <a:ext cx="4267200" cy="4068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goal of language teaching and learning is to enable learners to </a:t>
            </a:r>
            <a:r>
              <a:rPr lang="en-US" b="1" dirty="0" smtClean="0"/>
              <a:t>communicate</a:t>
            </a:r>
            <a:r>
              <a:rPr lang="en-US" dirty="0" smtClean="0"/>
              <a:t> using the target language.</a:t>
            </a:r>
          </a:p>
          <a:p>
            <a:r>
              <a:rPr lang="en-US" dirty="0" smtClean="0"/>
              <a:t>Therefore, learn to communicate, not just learn to know ‘grammar’ or ‘vocabulary’ in isolation. </a:t>
            </a:r>
            <a:r>
              <a:rPr lang="en-US" dirty="0" smtClean="0"/>
              <a:t>(Grammar and Vocabulary should support your communication needs)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381000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011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029200" cy="2133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To learn a foreign language effectively, you need to be </a:t>
            </a:r>
            <a:r>
              <a:rPr lang="en-US" b="1" dirty="0" smtClean="0"/>
              <a:t>totally involved in the language</a:t>
            </a:r>
            <a:r>
              <a:rPr lang="en-US" dirty="0" smtClean="0"/>
              <a:t>: Physically, mentally, and emotionally.</a:t>
            </a:r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19197"/>
            <a:ext cx="30861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3886200"/>
            <a:ext cx="83439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Practice the language every day: listen, read, speak and write in English every day.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/>
              <a:t>Listen</a:t>
            </a:r>
            <a:r>
              <a:rPr lang="en-US" sz="2000" dirty="0"/>
              <a:t> to songs or the news in English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/>
              <a:t>Read</a:t>
            </a:r>
            <a:r>
              <a:rPr lang="en-US" sz="2000" dirty="0"/>
              <a:t> interesting topics in </a:t>
            </a:r>
            <a:r>
              <a:rPr lang="en-US" sz="2000" dirty="0" smtClean="0"/>
              <a:t>English</a:t>
            </a: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Speak</a:t>
            </a:r>
            <a:r>
              <a:rPr lang="en-US" sz="2000" dirty="0" smtClean="0"/>
              <a:t>: </a:t>
            </a:r>
            <a:r>
              <a:rPr lang="en-US" sz="2000" dirty="0"/>
              <a:t>Take 1 minute a day to talk about anything that is interesting to you.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Write</a:t>
            </a:r>
            <a:r>
              <a:rPr lang="en-US" sz="2000" dirty="0" smtClean="0"/>
              <a:t>: </a:t>
            </a:r>
            <a:r>
              <a:rPr lang="en-US" sz="2000" dirty="0"/>
              <a:t>write your daily </a:t>
            </a:r>
            <a:r>
              <a:rPr lang="en-US" sz="2000" dirty="0" smtClean="0"/>
              <a:t>learning journal </a:t>
            </a:r>
            <a:r>
              <a:rPr lang="en-US" sz="2000" dirty="0"/>
              <a:t>– 1 sentence a day up to 1 paragraph a day.</a:t>
            </a:r>
          </a:p>
        </p:txBody>
      </p:sp>
    </p:spTree>
    <p:extLst>
      <p:ext uri="{BB962C8B-B14F-4D97-AF65-F5344CB8AC3E}">
        <p14:creationId xmlns:p14="http://schemas.microsoft.com/office/powerpoint/2010/main" val="2536157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involvement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914400" y="5181600"/>
            <a:ext cx="7772400" cy="124967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Total involvement also means </a:t>
            </a:r>
            <a:r>
              <a:rPr lang="en-US" b="1" dirty="0" smtClean="0"/>
              <a:t>active</a:t>
            </a:r>
            <a:r>
              <a:rPr lang="en-US" dirty="0" smtClean="0"/>
              <a:t> learning.</a:t>
            </a:r>
          </a:p>
          <a:p>
            <a:r>
              <a:rPr lang="en-US" dirty="0" smtClean="0"/>
              <a:t>Active learning involves many </a:t>
            </a:r>
            <a:r>
              <a:rPr lang="en-US" dirty="0" smtClean="0"/>
              <a:t>activities: Learning and sharing, discussions, presentations.</a:t>
            </a:r>
            <a:endParaRPr lang="en-US" dirty="0"/>
          </a:p>
        </p:txBody>
      </p:sp>
      <p:pic>
        <p:nvPicPr>
          <p:cNvPr id="2050" name="Picture 2" descr="http://1.bp.blogspot.com/-3xH0e-B2bRU/UPVEwdIT56I/AAAAAAAAAJE/3HFnWXXmrRI/s1600/Learning+Pyrami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248400" cy="325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05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828801"/>
            <a:ext cx="40005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Learning a foreign language requires frequent practice. So, make optimal use of the practice time in class and outside the class.</a:t>
            </a:r>
          </a:p>
          <a:p>
            <a:r>
              <a:rPr lang="en-US" dirty="0" smtClean="0"/>
              <a:t>Practice the </a:t>
            </a:r>
            <a:r>
              <a:rPr lang="en-US" dirty="0" smtClean="0"/>
              <a:t>language that is meaningful to you (based on your needs and interest).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4139301" cy="296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941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luck!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7565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212</TotalTime>
  <Words>294</Words>
  <Application>Microsoft Office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Apothecary</vt:lpstr>
      <vt:lpstr>ENGLISH language Teaching-learning guide</vt:lpstr>
      <vt:lpstr>IMPORTANT THINGS TO REMEMBER</vt:lpstr>
      <vt:lpstr>Teaching and learning process</vt:lpstr>
      <vt:lpstr>Communication</vt:lpstr>
      <vt:lpstr>Total involvement</vt:lpstr>
      <vt:lpstr>Total involvement</vt:lpstr>
      <vt:lpstr>Practice</vt:lpstr>
      <vt:lpstr>Good luck!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Teaching-learning Process</dc:title>
  <dc:creator>sandra sembel</dc:creator>
  <cp:lastModifiedBy>sandra sembel</cp:lastModifiedBy>
  <cp:revision>12</cp:revision>
  <dcterms:created xsi:type="dcterms:W3CDTF">2014-06-16T07:51:31Z</dcterms:created>
  <dcterms:modified xsi:type="dcterms:W3CDTF">2015-06-26T04:04:07Z</dcterms:modified>
</cp:coreProperties>
</file>