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7" r:id="rId4"/>
    <p:sldId id="263" r:id="rId5"/>
    <p:sldId id="280" r:id="rId6"/>
    <p:sldId id="279" r:id="rId7"/>
    <p:sldId id="268" r:id="rId8"/>
    <p:sldId id="271" r:id="rId9"/>
    <p:sldId id="281" r:id="rId10"/>
    <p:sldId id="269" r:id="rId11"/>
    <p:sldId id="276" r:id="rId12"/>
    <p:sldId id="278" r:id="rId13"/>
    <p:sldId id="264" r:id="rId14"/>
    <p:sldId id="272" r:id="rId15"/>
    <p:sldId id="273" r:id="rId16"/>
    <p:sldId id="274" r:id="rId17"/>
    <p:sldId id="265" r:id="rId18"/>
    <p:sldId id="277" r:id="rId19"/>
    <p:sldId id="26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572B8-2D97-4819-81EB-160FF2A7C56F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CE7180C-DBE2-4572-A015-1ED0DEF043A3}">
      <dgm:prSet/>
      <dgm:spPr/>
      <dgm:t>
        <a:bodyPr/>
        <a:lstStyle/>
        <a:p>
          <a:r>
            <a:rPr lang="en-US"/>
            <a:t>Has long hair	?</a:t>
          </a:r>
        </a:p>
      </dgm:t>
    </dgm:pt>
    <dgm:pt modelId="{FC21F05A-59B2-40AC-8F48-B7D52E872575}" type="parTrans" cxnId="{A16E1EFB-C3B3-4563-8C75-6C90717B3982}">
      <dgm:prSet/>
      <dgm:spPr/>
      <dgm:t>
        <a:bodyPr/>
        <a:lstStyle/>
        <a:p>
          <a:endParaRPr lang="en-US"/>
        </a:p>
      </dgm:t>
    </dgm:pt>
    <dgm:pt modelId="{A9D46DA8-A5A4-4EF7-A74D-442FC8A60253}" type="sibTrans" cxnId="{A16E1EFB-C3B3-4563-8C75-6C90717B3982}">
      <dgm:prSet/>
      <dgm:spPr/>
      <dgm:t>
        <a:bodyPr/>
        <a:lstStyle/>
        <a:p>
          <a:endParaRPr lang="en-US"/>
        </a:p>
      </dgm:t>
    </dgm:pt>
    <dgm:pt modelId="{0DE3B831-1F5F-451F-A45F-1A15354997B6}">
      <dgm:prSet/>
      <dgm:spPr/>
      <dgm:t>
        <a:bodyPr/>
        <a:lstStyle/>
        <a:p>
          <a:r>
            <a:rPr lang="en-US"/>
            <a:t>Wears glasses?</a:t>
          </a:r>
        </a:p>
      </dgm:t>
    </dgm:pt>
    <dgm:pt modelId="{A84F8C9A-B63E-43DB-9D4F-573AACC03C58}" type="parTrans" cxnId="{6CA540A7-1DB3-47C9-B353-1B0D589D3219}">
      <dgm:prSet/>
      <dgm:spPr/>
      <dgm:t>
        <a:bodyPr/>
        <a:lstStyle/>
        <a:p>
          <a:endParaRPr lang="en-US"/>
        </a:p>
      </dgm:t>
    </dgm:pt>
    <dgm:pt modelId="{32070D58-5818-4C65-8CE2-279EC34F1F08}" type="sibTrans" cxnId="{6CA540A7-1DB3-47C9-B353-1B0D589D3219}">
      <dgm:prSet/>
      <dgm:spPr/>
      <dgm:t>
        <a:bodyPr/>
        <a:lstStyle/>
        <a:p>
          <a:endParaRPr lang="en-US"/>
        </a:p>
      </dgm:t>
    </dgm:pt>
    <dgm:pt modelId="{6C1B397A-4CDE-427E-8166-214A3D193DA1}">
      <dgm:prSet/>
      <dgm:spPr/>
      <dgm:t>
        <a:bodyPr/>
        <a:lstStyle/>
        <a:p>
          <a:r>
            <a:rPr lang="en-US"/>
            <a:t>Is between 150-160 cm tall?</a:t>
          </a:r>
        </a:p>
      </dgm:t>
    </dgm:pt>
    <dgm:pt modelId="{FD282E02-8644-4F90-B321-98F3D299D10E}" type="parTrans" cxnId="{3655F1D6-37C7-495C-9EAF-BCB543AD326B}">
      <dgm:prSet/>
      <dgm:spPr/>
      <dgm:t>
        <a:bodyPr/>
        <a:lstStyle/>
        <a:p>
          <a:endParaRPr lang="en-US"/>
        </a:p>
      </dgm:t>
    </dgm:pt>
    <dgm:pt modelId="{D78CA831-6DB8-4293-83EC-B865818E8961}" type="sibTrans" cxnId="{3655F1D6-37C7-495C-9EAF-BCB543AD326B}">
      <dgm:prSet/>
      <dgm:spPr/>
      <dgm:t>
        <a:bodyPr/>
        <a:lstStyle/>
        <a:p>
          <a:endParaRPr lang="en-US"/>
        </a:p>
      </dgm:t>
    </dgm:pt>
    <dgm:pt modelId="{12CB6467-1002-4E0F-A3A1-9F7E22D0265E}">
      <dgm:prSet/>
      <dgm:spPr/>
      <dgm:t>
        <a:bodyPr/>
        <a:lstStyle/>
        <a:p>
          <a:r>
            <a:rPr lang="en-US"/>
            <a:t>Has curly hair?</a:t>
          </a:r>
        </a:p>
      </dgm:t>
    </dgm:pt>
    <dgm:pt modelId="{9262E54E-DFFD-46B7-A46D-79D93EDDF682}" type="parTrans" cxnId="{C2A973AD-0D4C-4B37-9BDB-640D2D550368}">
      <dgm:prSet/>
      <dgm:spPr/>
      <dgm:t>
        <a:bodyPr/>
        <a:lstStyle/>
        <a:p>
          <a:endParaRPr lang="en-US"/>
        </a:p>
      </dgm:t>
    </dgm:pt>
    <dgm:pt modelId="{287257F5-9610-408D-9A83-6D85CEFFF5AF}" type="sibTrans" cxnId="{C2A973AD-0D4C-4B37-9BDB-640D2D550368}">
      <dgm:prSet/>
      <dgm:spPr/>
      <dgm:t>
        <a:bodyPr/>
        <a:lstStyle/>
        <a:p>
          <a:endParaRPr lang="en-US"/>
        </a:p>
      </dgm:t>
    </dgm:pt>
    <dgm:pt modelId="{A045766B-526D-4B17-8825-93BC500B5773}">
      <dgm:prSet/>
      <dgm:spPr/>
      <dgm:t>
        <a:bodyPr/>
        <a:lstStyle/>
        <a:p>
          <a:r>
            <a:rPr lang="en-US"/>
            <a:t>Is as big as you?</a:t>
          </a:r>
        </a:p>
      </dgm:t>
    </dgm:pt>
    <dgm:pt modelId="{9CA6516E-7E4C-47C9-921D-87632A3B9E9A}" type="parTrans" cxnId="{460BB776-C09D-4DDF-B49D-85ABB6BB2298}">
      <dgm:prSet/>
      <dgm:spPr/>
      <dgm:t>
        <a:bodyPr/>
        <a:lstStyle/>
        <a:p>
          <a:endParaRPr lang="en-US"/>
        </a:p>
      </dgm:t>
    </dgm:pt>
    <dgm:pt modelId="{B2369A85-D7A4-4CEA-AB2D-204B0C833DF5}" type="sibTrans" cxnId="{460BB776-C09D-4DDF-B49D-85ABB6BB2298}">
      <dgm:prSet/>
      <dgm:spPr/>
      <dgm:t>
        <a:bodyPr/>
        <a:lstStyle/>
        <a:p>
          <a:endParaRPr lang="en-US"/>
        </a:p>
      </dgm:t>
    </dgm:pt>
    <dgm:pt modelId="{423C4814-1BE8-49F0-A433-FCAB44ACF29A}">
      <dgm:prSet/>
      <dgm:spPr/>
      <dgm:t>
        <a:bodyPr/>
        <a:lstStyle/>
        <a:p>
          <a:r>
            <a:rPr lang="en-US"/>
            <a:t>Taller than you?</a:t>
          </a:r>
        </a:p>
      </dgm:t>
    </dgm:pt>
    <dgm:pt modelId="{C4319353-BDE6-454A-BA36-9816F1D03452}" type="parTrans" cxnId="{73BC3162-A94E-408E-9EBE-EFC3A146EF6F}">
      <dgm:prSet/>
      <dgm:spPr/>
      <dgm:t>
        <a:bodyPr/>
        <a:lstStyle/>
        <a:p>
          <a:endParaRPr lang="en-US"/>
        </a:p>
      </dgm:t>
    </dgm:pt>
    <dgm:pt modelId="{61441384-70BE-43FF-9D7B-2EDBAFE670A6}" type="sibTrans" cxnId="{73BC3162-A94E-408E-9EBE-EFC3A146EF6F}">
      <dgm:prSet/>
      <dgm:spPr/>
      <dgm:t>
        <a:bodyPr/>
        <a:lstStyle/>
        <a:p>
          <a:endParaRPr lang="en-US"/>
        </a:p>
      </dgm:t>
    </dgm:pt>
    <dgm:pt modelId="{2A06695D-1727-40D8-900E-39A2479442C3}">
      <dgm:prSet/>
      <dgm:spPr/>
      <dgm:t>
        <a:bodyPr/>
        <a:lstStyle/>
        <a:p>
          <a:r>
            <a:rPr lang="en-US"/>
            <a:t>Heavier than you?</a:t>
          </a:r>
        </a:p>
      </dgm:t>
    </dgm:pt>
    <dgm:pt modelId="{DB507FC5-7A89-4E14-9BCA-4AF569E9BDE2}" type="parTrans" cxnId="{5F83A30F-2110-43F2-931C-B10BB0DD533F}">
      <dgm:prSet/>
      <dgm:spPr/>
      <dgm:t>
        <a:bodyPr/>
        <a:lstStyle/>
        <a:p>
          <a:endParaRPr lang="en-US"/>
        </a:p>
      </dgm:t>
    </dgm:pt>
    <dgm:pt modelId="{8C430024-D4F9-4F78-AC7A-81EAC3544AB6}" type="sibTrans" cxnId="{5F83A30F-2110-43F2-931C-B10BB0DD533F}">
      <dgm:prSet/>
      <dgm:spPr/>
      <dgm:t>
        <a:bodyPr/>
        <a:lstStyle/>
        <a:p>
          <a:endParaRPr lang="en-US"/>
        </a:p>
      </dgm:t>
    </dgm:pt>
    <dgm:pt modelId="{CE3E5859-33F3-4363-A1B5-C571798B0F94}">
      <dgm:prSet/>
      <dgm:spPr/>
      <dgm:t>
        <a:bodyPr/>
        <a:lstStyle/>
        <a:p>
          <a:r>
            <a:rPr lang="en-US"/>
            <a:t>As tall as you?</a:t>
          </a:r>
        </a:p>
      </dgm:t>
    </dgm:pt>
    <dgm:pt modelId="{B11E11AC-C789-4944-9E2B-A7ADE36CE12E}" type="parTrans" cxnId="{7706FF71-389C-4732-9B30-7A046CF86C33}">
      <dgm:prSet/>
      <dgm:spPr/>
      <dgm:t>
        <a:bodyPr/>
        <a:lstStyle/>
        <a:p>
          <a:endParaRPr lang="en-US"/>
        </a:p>
      </dgm:t>
    </dgm:pt>
    <dgm:pt modelId="{C4AFB5DA-9526-4C00-8AE8-8D588BE9D993}" type="sibTrans" cxnId="{7706FF71-389C-4732-9B30-7A046CF86C33}">
      <dgm:prSet/>
      <dgm:spPr/>
      <dgm:t>
        <a:bodyPr/>
        <a:lstStyle/>
        <a:p>
          <a:endParaRPr lang="en-US"/>
        </a:p>
      </dgm:t>
    </dgm:pt>
    <dgm:pt modelId="{B23180EE-BB7E-4AD2-98D1-AFFD83B39D0B}" type="pres">
      <dgm:prSet presAssocID="{9FE572B8-2D97-4819-81EB-160FF2A7C56F}" presName="vert0" presStyleCnt="0">
        <dgm:presLayoutVars>
          <dgm:dir/>
          <dgm:animOne val="branch"/>
          <dgm:animLvl val="lvl"/>
        </dgm:presLayoutVars>
      </dgm:prSet>
      <dgm:spPr/>
    </dgm:pt>
    <dgm:pt modelId="{3DDE35F6-F713-4201-950E-ECB568CC5B81}" type="pres">
      <dgm:prSet presAssocID="{BCE7180C-DBE2-4572-A015-1ED0DEF043A3}" presName="thickLine" presStyleLbl="alignNode1" presStyleIdx="0" presStyleCnt="8"/>
      <dgm:spPr/>
    </dgm:pt>
    <dgm:pt modelId="{93828F66-E5D6-415B-8FB0-93BA29E4E7FA}" type="pres">
      <dgm:prSet presAssocID="{BCE7180C-DBE2-4572-A015-1ED0DEF043A3}" presName="horz1" presStyleCnt="0"/>
      <dgm:spPr/>
    </dgm:pt>
    <dgm:pt modelId="{34CD399B-E165-4B53-8C21-0EBA2629ABA6}" type="pres">
      <dgm:prSet presAssocID="{BCE7180C-DBE2-4572-A015-1ED0DEF043A3}" presName="tx1" presStyleLbl="revTx" presStyleIdx="0" presStyleCnt="8"/>
      <dgm:spPr/>
    </dgm:pt>
    <dgm:pt modelId="{93473D98-F30B-417D-BA88-8D8CF66411F8}" type="pres">
      <dgm:prSet presAssocID="{BCE7180C-DBE2-4572-A015-1ED0DEF043A3}" presName="vert1" presStyleCnt="0"/>
      <dgm:spPr/>
    </dgm:pt>
    <dgm:pt modelId="{2626BDD7-B5C2-458D-98A5-B11D97AB6E8B}" type="pres">
      <dgm:prSet presAssocID="{0DE3B831-1F5F-451F-A45F-1A15354997B6}" presName="thickLine" presStyleLbl="alignNode1" presStyleIdx="1" presStyleCnt="8"/>
      <dgm:spPr/>
    </dgm:pt>
    <dgm:pt modelId="{F818EF17-FF86-4A9D-A6CC-7E9B5591091B}" type="pres">
      <dgm:prSet presAssocID="{0DE3B831-1F5F-451F-A45F-1A15354997B6}" presName="horz1" presStyleCnt="0"/>
      <dgm:spPr/>
    </dgm:pt>
    <dgm:pt modelId="{B3CBAE6F-EF41-4DB0-895C-88F447E5B1C4}" type="pres">
      <dgm:prSet presAssocID="{0DE3B831-1F5F-451F-A45F-1A15354997B6}" presName="tx1" presStyleLbl="revTx" presStyleIdx="1" presStyleCnt="8"/>
      <dgm:spPr/>
    </dgm:pt>
    <dgm:pt modelId="{BD4C898D-0464-4D3D-A5EE-972CCF87F092}" type="pres">
      <dgm:prSet presAssocID="{0DE3B831-1F5F-451F-A45F-1A15354997B6}" presName="vert1" presStyleCnt="0"/>
      <dgm:spPr/>
    </dgm:pt>
    <dgm:pt modelId="{73386DC6-39C0-4702-8769-4BF1764396DB}" type="pres">
      <dgm:prSet presAssocID="{6C1B397A-4CDE-427E-8166-214A3D193DA1}" presName="thickLine" presStyleLbl="alignNode1" presStyleIdx="2" presStyleCnt="8"/>
      <dgm:spPr/>
    </dgm:pt>
    <dgm:pt modelId="{F309276B-F18B-432B-A974-57720DDEDFB4}" type="pres">
      <dgm:prSet presAssocID="{6C1B397A-4CDE-427E-8166-214A3D193DA1}" presName="horz1" presStyleCnt="0"/>
      <dgm:spPr/>
    </dgm:pt>
    <dgm:pt modelId="{D1D3141C-DD2E-40F3-B246-0AB4FDCE04CF}" type="pres">
      <dgm:prSet presAssocID="{6C1B397A-4CDE-427E-8166-214A3D193DA1}" presName="tx1" presStyleLbl="revTx" presStyleIdx="2" presStyleCnt="8"/>
      <dgm:spPr/>
    </dgm:pt>
    <dgm:pt modelId="{95498B52-EBA6-41A0-BAF9-EC605F2BB521}" type="pres">
      <dgm:prSet presAssocID="{6C1B397A-4CDE-427E-8166-214A3D193DA1}" presName="vert1" presStyleCnt="0"/>
      <dgm:spPr/>
    </dgm:pt>
    <dgm:pt modelId="{5BB6758E-09E3-4938-8952-47F8476792A2}" type="pres">
      <dgm:prSet presAssocID="{12CB6467-1002-4E0F-A3A1-9F7E22D0265E}" presName="thickLine" presStyleLbl="alignNode1" presStyleIdx="3" presStyleCnt="8"/>
      <dgm:spPr/>
    </dgm:pt>
    <dgm:pt modelId="{75E73521-6B51-45A6-90EF-04F017010A01}" type="pres">
      <dgm:prSet presAssocID="{12CB6467-1002-4E0F-A3A1-9F7E22D0265E}" presName="horz1" presStyleCnt="0"/>
      <dgm:spPr/>
    </dgm:pt>
    <dgm:pt modelId="{E73475D6-5AD3-479E-9090-DDBA3F4BD8CF}" type="pres">
      <dgm:prSet presAssocID="{12CB6467-1002-4E0F-A3A1-9F7E22D0265E}" presName="tx1" presStyleLbl="revTx" presStyleIdx="3" presStyleCnt="8"/>
      <dgm:spPr/>
    </dgm:pt>
    <dgm:pt modelId="{27F7622F-AC0A-4ED0-8F38-6CF6E31720D9}" type="pres">
      <dgm:prSet presAssocID="{12CB6467-1002-4E0F-A3A1-9F7E22D0265E}" presName="vert1" presStyleCnt="0"/>
      <dgm:spPr/>
    </dgm:pt>
    <dgm:pt modelId="{BFF95521-D85E-4F2B-9E24-98F63626072F}" type="pres">
      <dgm:prSet presAssocID="{A045766B-526D-4B17-8825-93BC500B5773}" presName="thickLine" presStyleLbl="alignNode1" presStyleIdx="4" presStyleCnt="8"/>
      <dgm:spPr/>
    </dgm:pt>
    <dgm:pt modelId="{9DB0F06F-5AB5-4C63-9340-56CAED61CA5A}" type="pres">
      <dgm:prSet presAssocID="{A045766B-526D-4B17-8825-93BC500B5773}" presName="horz1" presStyleCnt="0"/>
      <dgm:spPr/>
    </dgm:pt>
    <dgm:pt modelId="{D2979839-6134-40DA-9DCE-51CE7969DD77}" type="pres">
      <dgm:prSet presAssocID="{A045766B-526D-4B17-8825-93BC500B5773}" presName="tx1" presStyleLbl="revTx" presStyleIdx="4" presStyleCnt="8"/>
      <dgm:spPr/>
    </dgm:pt>
    <dgm:pt modelId="{8BE0901A-87CC-4D59-B6B3-892D1C4CAB45}" type="pres">
      <dgm:prSet presAssocID="{A045766B-526D-4B17-8825-93BC500B5773}" presName="vert1" presStyleCnt="0"/>
      <dgm:spPr/>
    </dgm:pt>
    <dgm:pt modelId="{E225AFC8-5AE9-4672-B1DD-1A3204F82ED4}" type="pres">
      <dgm:prSet presAssocID="{423C4814-1BE8-49F0-A433-FCAB44ACF29A}" presName="thickLine" presStyleLbl="alignNode1" presStyleIdx="5" presStyleCnt="8"/>
      <dgm:spPr/>
    </dgm:pt>
    <dgm:pt modelId="{A802CBDA-17D4-446D-96AF-10C15B5B69E9}" type="pres">
      <dgm:prSet presAssocID="{423C4814-1BE8-49F0-A433-FCAB44ACF29A}" presName="horz1" presStyleCnt="0"/>
      <dgm:spPr/>
    </dgm:pt>
    <dgm:pt modelId="{90AB7898-136F-438F-8AED-AE0B64FF4F47}" type="pres">
      <dgm:prSet presAssocID="{423C4814-1BE8-49F0-A433-FCAB44ACF29A}" presName="tx1" presStyleLbl="revTx" presStyleIdx="5" presStyleCnt="8"/>
      <dgm:spPr/>
    </dgm:pt>
    <dgm:pt modelId="{C9A543F3-B398-415F-BDB7-A7AFE92B9CF1}" type="pres">
      <dgm:prSet presAssocID="{423C4814-1BE8-49F0-A433-FCAB44ACF29A}" presName="vert1" presStyleCnt="0"/>
      <dgm:spPr/>
    </dgm:pt>
    <dgm:pt modelId="{DE5EBF93-7A85-494D-BB7A-BD0F827F6EEF}" type="pres">
      <dgm:prSet presAssocID="{2A06695D-1727-40D8-900E-39A2479442C3}" presName="thickLine" presStyleLbl="alignNode1" presStyleIdx="6" presStyleCnt="8"/>
      <dgm:spPr/>
    </dgm:pt>
    <dgm:pt modelId="{963A673A-65EA-4288-8B0D-82BBFE8BB20B}" type="pres">
      <dgm:prSet presAssocID="{2A06695D-1727-40D8-900E-39A2479442C3}" presName="horz1" presStyleCnt="0"/>
      <dgm:spPr/>
    </dgm:pt>
    <dgm:pt modelId="{8A127A57-5E1E-47B2-A1DB-CB6F5BADA50E}" type="pres">
      <dgm:prSet presAssocID="{2A06695D-1727-40D8-900E-39A2479442C3}" presName="tx1" presStyleLbl="revTx" presStyleIdx="6" presStyleCnt="8"/>
      <dgm:spPr/>
    </dgm:pt>
    <dgm:pt modelId="{8A24BDBD-7327-4C8B-8281-98AEAA44ED60}" type="pres">
      <dgm:prSet presAssocID="{2A06695D-1727-40D8-900E-39A2479442C3}" presName="vert1" presStyleCnt="0"/>
      <dgm:spPr/>
    </dgm:pt>
    <dgm:pt modelId="{1E7A21D5-BD70-4FCF-B015-F8E7A37BA51C}" type="pres">
      <dgm:prSet presAssocID="{CE3E5859-33F3-4363-A1B5-C571798B0F94}" presName="thickLine" presStyleLbl="alignNode1" presStyleIdx="7" presStyleCnt="8"/>
      <dgm:spPr/>
    </dgm:pt>
    <dgm:pt modelId="{8A324A05-6700-44FB-A3C0-31AC964A5A19}" type="pres">
      <dgm:prSet presAssocID="{CE3E5859-33F3-4363-A1B5-C571798B0F94}" presName="horz1" presStyleCnt="0"/>
      <dgm:spPr/>
    </dgm:pt>
    <dgm:pt modelId="{A87C831F-ABCB-4D51-8ED4-4D8166945CBB}" type="pres">
      <dgm:prSet presAssocID="{CE3E5859-33F3-4363-A1B5-C571798B0F94}" presName="tx1" presStyleLbl="revTx" presStyleIdx="7" presStyleCnt="8"/>
      <dgm:spPr/>
    </dgm:pt>
    <dgm:pt modelId="{0559988D-2580-4017-8CD4-C9862A1BDDAD}" type="pres">
      <dgm:prSet presAssocID="{CE3E5859-33F3-4363-A1B5-C571798B0F94}" presName="vert1" presStyleCnt="0"/>
      <dgm:spPr/>
    </dgm:pt>
  </dgm:ptLst>
  <dgm:cxnLst>
    <dgm:cxn modelId="{5F83A30F-2110-43F2-931C-B10BB0DD533F}" srcId="{9FE572B8-2D97-4819-81EB-160FF2A7C56F}" destId="{2A06695D-1727-40D8-900E-39A2479442C3}" srcOrd="6" destOrd="0" parTransId="{DB507FC5-7A89-4E14-9BCA-4AF569E9BDE2}" sibTransId="{8C430024-D4F9-4F78-AC7A-81EAC3544AB6}"/>
    <dgm:cxn modelId="{CE50C31C-791A-4748-8321-ACF7C83DC75D}" type="presOf" srcId="{0DE3B831-1F5F-451F-A45F-1A15354997B6}" destId="{B3CBAE6F-EF41-4DB0-895C-88F447E5B1C4}" srcOrd="0" destOrd="0" presId="urn:microsoft.com/office/officeart/2008/layout/LinedList"/>
    <dgm:cxn modelId="{294D8D1F-88BE-462C-A5FE-F11F02DFC661}" type="presOf" srcId="{12CB6467-1002-4E0F-A3A1-9F7E22D0265E}" destId="{E73475D6-5AD3-479E-9090-DDBA3F4BD8CF}" srcOrd="0" destOrd="0" presId="urn:microsoft.com/office/officeart/2008/layout/LinedList"/>
    <dgm:cxn modelId="{2FB67240-1322-41D9-BA2E-9AD0B3618663}" type="presOf" srcId="{9FE572B8-2D97-4819-81EB-160FF2A7C56F}" destId="{B23180EE-BB7E-4AD2-98D1-AFFD83B39D0B}" srcOrd="0" destOrd="0" presId="urn:microsoft.com/office/officeart/2008/layout/LinedList"/>
    <dgm:cxn modelId="{73BC3162-A94E-408E-9EBE-EFC3A146EF6F}" srcId="{9FE572B8-2D97-4819-81EB-160FF2A7C56F}" destId="{423C4814-1BE8-49F0-A433-FCAB44ACF29A}" srcOrd="5" destOrd="0" parTransId="{C4319353-BDE6-454A-BA36-9816F1D03452}" sibTransId="{61441384-70BE-43FF-9D7B-2EDBAFE670A6}"/>
    <dgm:cxn modelId="{E5FF4E6A-61DB-43D1-B6AC-4D78019F08FA}" type="presOf" srcId="{423C4814-1BE8-49F0-A433-FCAB44ACF29A}" destId="{90AB7898-136F-438F-8AED-AE0B64FF4F47}" srcOrd="0" destOrd="0" presId="urn:microsoft.com/office/officeart/2008/layout/LinedList"/>
    <dgm:cxn modelId="{7706FF71-389C-4732-9B30-7A046CF86C33}" srcId="{9FE572B8-2D97-4819-81EB-160FF2A7C56F}" destId="{CE3E5859-33F3-4363-A1B5-C571798B0F94}" srcOrd="7" destOrd="0" parTransId="{B11E11AC-C789-4944-9E2B-A7ADE36CE12E}" sibTransId="{C4AFB5DA-9526-4C00-8AE8-8D588BE9D993}"/>
    <dgm:cxn modelId="{460BB776-C09D-4DDF-B49D-85ABB6BB2298}" srcId="{9FE572B8-2D97-4819-81EB-160FF2A7C56F}" destId="{A045766B-526D-4B17-8825-93BC500B5773}" srcOrd="4" destOrd="0" parTransId="{9CA6516E-7E4C-47C9-921D-87632A3B9E9A}" sibTransId="{B2369A85-D7A4-4CEA-AB2D-204B0C833DF5}"/>
    <dgm:cxn modelId="{393ED183-E1C2-4BA5-AB32-674F483C2C16}" type="presOf" srcId="{6C1B397A-4CDE-427E-8166-214A3D193DA1}" destId="{D1D3141C-DD2E-40F3-B246-0AB4FDCE04CF}" srcOrd="0" destOrd="0" presId="urn:microsoft.com/office/officeart/2008/layout/LinedList"/>
    <dgm:cxn modelId="{7935A09B-70EB-4210-AD7B-1C64C531E013}" type="presOf" srcId="{CE3E5859-33F3-4363-A1B5-C571798B0F94}" destId="{A87C831F-ABCB-4D51-8ED4-4D8166945CBB}" srcOrd="0" destOrd="0" presId="urn:microsoft.com/office/officeart/2008/layout/LinedList"/>
    <dgm:cxn modelId="{6CA540A7-1DB3-47C9-B353-1B0D589D3219}" srcId="{9FE572B8-2D97-4819-81EB-160FF2A7C56F}" destId="{0DE3B831-1F5F-451F-A45F-1A15354997B6}" srcOrd="1" destOrd="0" parTransId="{A84F8C9A-B63E-43DB-9D4F-573AACC03C58}" sibTransId="{32070D58-5818-4C65-8CE2-279EC34F1F08}"/>
    <dgm:cxn modelId="{C2A973AD-0D4C-4B37-9BDB-640D2D550368}" srcId="{9FE572B8-2D97-4819-81EB-160FF2A7C56F}" destId="{12CB6467-1002-4E0F-A3A1-9F7E22D0265E}" srcOrd="3" destOrd="0" parTransId="{9262E54E-DFFD-46B7-A46D-79D93EDDF682}" sibTransId="{287257F5-9610-408D-9A83-6D85CEFFF5AF}"/>
    <dgm:cxn modelId="{C9FE66B7-6BBD-41BE-816D-005F2DDA2B72}" type="presOf" srcId="{2A06695D-1727-40D8-900E-39A2479442C3}" destId="{8A127A57-5E1E-47B2-A1DB-CB6F5BADA50E}" srcOrd="0" destOrd="0" presId="urn:microsoft.com/office/officeart/2008/layout/LinedList"/>
    <dgm:cxn modelId="{9F0048CF-71EE-442E-AF5A-ED83BCF53AB2}" type="presOf" srcId="{A045766B-526D-4B17-8825-93BC500B5773}" destId="{D2979839-6134-40DA-9DCE-51CE7969DD77}" srcOrd="0" destOrd="0" presId="urn:microsoft.com/office/officeart/2008/layout/LinedList"/>
    <dgm:cxn modelId="{3655F1D6-37C7-495C-9EAF-BCB543AD326B}" srcId="{9FE572B8-2D97-4819-81EB-160FF2A7C56F}" destId="{6C1B397A-4CDE-427E-8166-214A3D193DA1}" srcOrd="2" destOrd="0" parTransId="{FD282E02-8644-4F90-B321-98F3D299D10E}" sibTransId="{D78CA831-6DB8-4293-83EC-B865818E8961}"/>
    <dgm:cxn modelId="{A9EA1DE1-D5B1-492C-9A13-D06552B08B79}" type="presOf" srcId="{BCE7180C-DBE2-4572-A015-1ED0DEF043A3}" destId="{34CD399B-E165-4B53-8C21-0EBA2629ABA6}" srcOrd="0" destOrd="0" presId="urn:microsoft.com/office/officeart/2008/layout/LinedList"/>
    <dgm:cxn modelId="{A16E1EFB-C3B3-4563-8C75-6C90717B3982}" srcId="{9FE572B8-2D97-4819-81EB-160FF2A7C56F}" destId="{BCE7180C-DBE2-4572-A015-1ED0DEF043A3}" srcOrd="0" destOrd="0" parTransId="{FC21F05A-59B2-40AC-8F48-B7D52E872575}" sibTransId="{A9D46DA8-A5A4-4EF7-A74D-442FC8A60253}"/>
    <dgm:cxn modelId="{C954F22E-55D9-4033-B243-3266F555944A}" type="presParOf" srcId="{B23180EE-BB7E-4AD2-98D1-AFFD83B39D0B}" destId="{3DDE35F6-F713-4201-950E-ECB568CC5B81}" srcOrd="0" destOrd="0" presId="urn:microsoft.com/office/officeart/2008/layout/LinedList"/>
    <dgm:cxn modelId="{2685D9CF-9917-4AFA-9E50-78EA0762520A}" type="presParOf" srcId="{B23180EE-BB7E-4AD2-98D1-AFFD83B39D0B}" destId="{93828F66-E5D6-415B-8FB0-93BA29E4E7FA}" srcOrd="1" destOrd="0" presId="urn:microsoft.com/office/officeart/2008/layout/LinedList"/>
    <dgm:cxn modelId="{3FF19F76-997C-4267-94D4-E64ACEE3126D}" type="presParOf" srcId="{93828F66-E5D6-415B-8FB0-93BA29E4E7FA}" destId="{34CD399B-E165-4B53-8C21-0EBA2629ABA6}" srcOrd="0" destOrd="0" presId="urn:microsoft.com/office/officeart/2008/layout/LinedList"/>
    <dgm:cxn modelId="{DF4F8230-DC76-4245-B08B-725F047D939D}" type="presParOf" srcId="{93828F66-E5D6-415B-8FB0-93BA29E4E7FA}" destId="{93473D98-F30B-417D-BA88-8D8CF66411F8}" srcOrd="1" destOrd="0" presId="urn:microsoft.com/office/officeart/2008/layout/LinedList"/>
    <dgm:cxn modelId="{0946E6DE-03ED-4887-A0D3-819FD293B0BF}" type="presParOf" srcId="{B23180EE-BB7E-4AD2-98D1-AFFD83B39D0B}" destId="{2626BDD7-B5C2-458D-98A5-B11D97AB6E8B}" srcOrd="2" destOrd="0" presId="urn:microsoft.com/office/officeart/2008/layout/LinedList"/>
    <dgm:cxn modelId="{3F62FBEF-E070-47D4-9670-88530D5BC21D}" type="presParOf" srcId="{B23180EE-BB7E-4AD2-98D1-AFFD83B39D0B}" destId="{F818EF17-FF86-4A9D-A6CC-7E9B5591091B}" srcOrd="3" destOrd="0" presId="urn:microsoft.com/office/officeart/2008/layout/LinedList"/>
    <dgm:cxn modelId="{59C0C70D-143E-463B-B953-E078E18FFA05}" type="presParOf" srcId="{F818EF17-FF86-4A9D-A6CC-7E9B5591091B}" destId="{B3CBAE6F-EF41-4DB0-895C-88F447E5B1C4}" srcOrd="0" destOrd="0" presId="urn:microsoft.com/office/officeart/2008/layout/LinedList"/>
    <dgm:cxn modelId="{8F48D935-02AB-43CA-B597-EF34239E5404}" type="presParOf" srcId="{F818EF17-FF86-4A9D-A6CC-7E9B5591091B}" destId="{BD4C898D-0464-4D3D-A5EE-972CCF87F092}" srcOrd="1" destOrd="0" presId="urn:microsoft.com/office/officeart/2008/layout/LinedList"/>
    <dgm:cxn modelId="{35D4691F-A696-43D4-8D2C-A1F2E39E05E2}" type="presParOf" srcId="{B23180EE-BB7E-4AD2-98D1-AFFD83B39D0B}" destId="{73386DC6-39C0-4702-8769-4BF1764396DB}" srcOrd="4" destOrd="0" presId="urn:microsoft.com/office/officeart/2008/layout/LinedList"/>
    <dgm:cxn modelId="{19B3857F-B29F-4CF8-995A-8E3D0E930CA0}" type="presParOf" srcId="{B23180EE-BB7E-4AD2-98D1-AFFD83B39D0B}" destId="{F309276B-F18B-432B-A974-57720DDEDFB4}" srcOrd="5" destOrd="0" presId="urn:microsoft.com/office/officeart/2008/layout/LinedList"/>
    <dgm:cxn modelId="{1DC0171A-E06E-48DF-9B22-4BFA1828366A}" type="presParOf" srcId="{F309276B-F18B-432B-A974-57720DDEDFB4}" destId="{D1D3141C-DD2E-40F3-B246-0AB4FDCE04CF}" srcOrd="0" destOrd="0" presId="urn:microsoft.com/office/officeart/2008/layout/LinedList"/>
    <dgm:cxn modelId="{6ADAE73D-2380-4985-9930-72EB19E1746C}" type="presParOf" srcId="{F309276B-F18B-432B-A974-57720DDEDFB4}" destId="{95498B52-EBA6-41A0-BAF9-EC605F2BB521}" srcOrd="1" destOrd="0" presId="urn:microsoft.com/office/officeart/2008/layout/LinedList"/>
    <dgm:cxn modelId="{F3C02092-D092-49FC-913C-488C26154DAD}" type="presParOf" srcId="{B23180EE-BB7E-4AD2-98D1-AFFD83B39D0B}" destId="{5BB6758E-09E3-4938-8952-47F8476792A2}" srcOrd="6" destOrd="0" presId="urn:microsoft.com/office/officeart/2008/layout/LinedList"/>
    <dgm:cxn modelId="{20DF3551-773A-4BBE-A1CD-6A32DE86D63C}" type="presParOf" srcId="{B23180EE-BB7E-4AD2-98D1-AFFD83B39D0B}" destId="{75E73521-6B51-45A6-90EF-04F017010A01}" srcOrd="7" destOrd="0" presId="urn:microsoft.com/office/officeart/2008/layout/LinedList"/>
    <dgm:cxn modelId="{F9B0648E-37B6-4D57-9E2E-8491574D3CDE}" type="presParOf" srcId="{75E73521-6B51-45A6-90EF-04F017010A01}" destId="{E73475D6-5AD3-479E-9090-DDBA3F4BD8CF}" srcOrd="0" destOrd="0" presId="urn:microsoft.com/office/officeart/2008/layout/LinedList"/>
    <dgm:cxn modelId="{3B27677E-7E3D-4FF3-849A-5A78BA936D7B}" type="presParOf" srcId="{75E73521-6B51-45A6-90EF-04F017010A01}" destId="{27F7622F-AC0A-4ED0-8F38-6CF6E31720D9}" srcOrd="1" destOrd="0" presId="urn:microsoft.com/office/officeart/2008/layout/LinedList"/>
    <dgm:cxn modelId="{2550C35E-21A1-45A4-8440-A76E86B98445}" type="presParOf" srcId="{B23180EE-BB7E-4AD2-98D1-AFFD83B39D0B}" destId="{BFF95521-D85E-4F2B-9E24-98F63626072F}" srcOrd="8" destOrd="0" presId="urn:microsoft.com/office/officeart/2008/layout/LinedList"/>
    <dgm:cxn modelId="{7CC32C3F-8C25-4F90-9C56-877F02F854E8}" type="presParOf" srcId="{B23180EE-BB7E-4AD2-98D1-AFFD83B39D0B}" destId="{9DB0F06F-5AB5-4C63-9340-56CAED61CA5A}" srcOrd="9" destOrd="0" presId="urn:microsoft.com/office/officeart/2008/layout/LinedList"/>
    <dgm:cxn modelId="{8F9D1474-3D20-47AA-AF3F-B482DCAE080C}" type="presParOf" srcId="{9DB0F06F-5AB5-4C63-9340-56CAED61CA5A}" destId="{D2979839-6134-40DA-9DCE-51CE7969DD77}" srcOrd="0" destOrd="0" presId="urn:microsoft.com/office/officeart/2008/layout/LinedList"/>
    <dgm:cxn modelId="{273DC924-9948-4F44-BC74-A52053443BAD}" type="presParOf" srcId="{9DB0F06F-5AB5-4C63-9340-56CAED61CA5A}" destId="{8BE0901A-87CC-4D59-B6B3-892D1C4CAB45}" srcOrd="1" destOrd="0" presId="urn:microsoft.com/office/officeart/2008/layout/LinedList"/>
    <dgm:cxn modelId="{28B8C1CA-F82D-4E87-BB2B-0C44166D09CB}" type="presParOf" srcId="{B23180EE-BB7E-4AD2-98D1-AFFD83B39D0B}" destId="{E225AFC8-5AE9-4672-B1DD-1A3204F82ED4}" srcOrd="10" destOrd="0" presId="urn:microsoft.com/office/officeart/2008/layout/LinedList"/>
    <dgm:cxn modelId="{303AC7B0-7529-4A69-B033-63C73C415538}" type="presParOf" srcId="{B23180EE-BB7E-4AD2-98D1-AFFD83B39D0B}" destId="{A802CBDA-17D4-446D-96AF-10C15B5B69E9}" srcOrd="11" destOrd="0" presId="urn:microsoft.com/office/officeart/2008/layout/LinedList"/>
    <dgm:cxn modelId="{4ABADCC3-F0F2-47F5-ACE3-298CD640B229}" type="presParOf" srcId="{A802CBDA-17D4-446D-96AF-10C15B5B69E9}" destId="{90AB7898-136F-438F-8AED-AE0B64FF4F47}" srcOrd="0" destOrd="0" presId="urn:microsoft.com/office/officeart/2008/layout/LinedList"/>
    <dgm:cxn modelId="{35C01C36-A8C8-472D-ACA8-284E3BA5BE7D}" type="presParOf" srcId="{A802CBDA-17D4-446D-96AF-10C15B5B69E9}" destId="{C9A543F3-B398-415F-BDB7-A7AFE92B9CF1}" srcOrd="1" destOrd="0" presId="urn:microsoft.com/office/officeart/2008/layout/LinedList"/>
    <dgm:cxn modelId="{BDC4F67E-E54C-4911-9845-29C7E38BE3C0}" type="presParOf" srcId="{B23180EE-BB7E-4AD2-98D1-AFFD83B39D0B}" destId="{DE5EBF93-7A85-494D-BB7A-BD0F827F6EEF}" srcOrd="12" destOrd="0" presId="urn:microsoft.com/office/officeart/2008/layout/LinedList"/>
    <dgm:cxn modelId="{22F42F5C-C1D5-4FD0-8CB1-5F1A4B26F18B}" type="presParOf" srcId="{B23180EE-BB7E-4AD2-98D1-AFFD83B39D0B}" destId="{963A673A-65EA-4288-8B0D-82BBFE8BB20B}" srcOrd="13" destOrd="0" presId="urn:microsoft.com/office/officeart/2008/layout/LinedList"/>
    <dgm:cxn modelId="{DBCF89F9-F782-4BC9-B29E-BE60F81BC50F}" type="presParOf" srcId="{963A673A-65EA-4288-8B0D-82BBFE8BB20B}" destId="{8A127A57-5E1E-47B2-A1DB-CB6F5BADA50E}" srcOrd="0" destOrd="0" presId="urn:microsoft.com/office/officeart/2008/layout/LinedList"/>
    <dgm:cxn modelId="{D8FA11EB-D620-4D7C-B49D-6AC9200E002C}" type="presParOf" srcId="{963A673A-65EA-4288-8B0D-82BBFE8BB20B}" destId="{8A24BDBD-7327-4C8B-8281-98AEAA44ED60}" srcOrd="1" destOrd="0" presId="urn:microsoft.com/office/officeart/2008/layout/LinedList"/>
    <dgm:cxn modelId="{65AD34D2-B1A6-4934-8080-97BADCD0954C}" type="presParOf" srcId="{B23180EE-BB7E-4AD2-98D1-AFFD83B39D0B}" destId="{1E7A21D5-BD70-4FCF-B015-F8E7A37BA51C}" srcOrd="14" destOrd="0" presId="urn:microsoft.com/office/officeart/2008/layout/LinedList"/>
    <dgm:cxn modelId="{1343187B-034A-493B-B9ED-E08FCAA8E8E9}" type="presParOf" srcId="{B23180EE-BB7E-4AD2-98D1-AFFD83B39D0B}" destId="{8A324A05-6700-44FB-A3C0-31AC964A5A19}" srcOrd="15" destOrd="0" presId="urn:microsoft.com/office/officeart/2008/layout/LinedList"/>
    <dgm:cxn modelId="{7852A98F-031C-48F0-BCDF-117F3F192AB7}" type="presParOf" srcId="{8A324A05-6700-44FB-A3C0-31AC964A5A19}" destId="{A87C831F-ABCB-4D51-8ED4-4D8166945CBB}" srcOrd="0" destOrd="0" presId="urn:microsoft.com/office/officeart/2008/layout/LinedList"/>
    <dgm:cxn modelId="{DDE7F8C9-C6EE-4DC6-809E-9157CDABD51A}" type="presParOf" srcId="{8A324A05-6700-44FB-A3C0-31AC964A5A19}" destId="{0559988D-2580-4017-8CD4-C9862A1BDD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83845-EE73-4352-B96D-9781F009EFDC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A5C87F5-C27A-4C40-9F9C-8E1F5AFF99D5}">
      <dgm:prSet/>
      <dgm:spPr/>
      <dgm:t>
        <a:bodyPr/>
        <a:lstStyle/>
        <a:p>
          <a:r>
            <a:rPr lang="en-US"/>
            <a:t>1. Answer the questions:</a:t>
          </a:r>
        </a:p>
      </dgm:t>
    </dgm:pt>
    <dgm:pt modelId="{DA697583-4F2A-48A9-8FF7-97238C1E378F}" type="parTrans" cxnId="{2D6E4E26-4383-4479-BEA5-CFFA6AC428C1}">
      <dgm:prSet/>
      <dgm:spPr/>
      <dgm:t>
        <a:bodyPr/>
        <a:lstStyle/>
        <a:p>
          <a:endParaRPr lang="en-US"/>
        </a:p>
      </dgm:t>
    </dgm:pt>
    <dgm:pt modelId="{5F778AD0-380F-4DF6-9981-5A7A55C3288E}" type="sibTrans" cxnId="{2D6E4E26-4383-4479-BEA5-CFFA6AC428C1}">
      <dgm:prSet/>
      <dgm:spPr/>
      <dgm:t>
        <a:bodyPr/>
        <a:lstStyle/>
        <a:p>
          <a:endParaRPr lang="en-US"/>
        </a:p>
      </dgm:t>
    </dgm:pt>
    <dgm:pt modelId="{F1B97C51-C51B-4538-962E-236311D2ABD2}">
      <dgm:prSet/>
      <dgm:spPr/>
      <dgm:t>
        <a:bodyPr/>
        <a:lstStyle/>
        <a:p>
          <a:r>
            <a:rPr lang="en-US"/>
            <a:t>What do you like about yourself? Why?</a:t>
          </a:r>
        </a:p>
      </dgm:t>
    </dgm:pt>
    <dgm:pt modelId="{9DAAEE00-6D48-4A1C-97EB-65E45F4D4BFD}" type="parTrans" cxnId="{48680075-1E84-44D2-ACAF-9F8339768A29}">
      <dgm:prSet/>
      <dgm:spPr/>
      <dgm:t>
        <a:bodyPr/>
        <a:lstStyle/>
        <a:p>
          <a:endParaRPr lang="en-US"/>
        </a:p>
      </dgm:t>
    </dgm:pt>
    <dgm:pt modelId="{25AFA833-3247-4482-AAED-54496A2B5443}" type="sibTrans" cxnId="{48680075-1E84-44D2-ACAF-9F8339768A29}">
      <dgm:prSet/>
      <dgm:spPr/>
      <dgm:t>
        <a:bodyPr/>
        <a:lstStyle/>
        <a:p>
          <a:endParaRPr lang="en-US"/>
        </a:p>
      </dgm:t>
    </dgm:pt>
    <dgm:pt modelId="{58FDF0A4-70B3-4F2C-9F0F-09C82649A8EC}">
      <dgm:prSet/>
      <dgm:spPr/>
      <dgm:t>
        <a:bodyPr/>
        <a:lstStyle/>
        <a:p>
          <a:r>
            <a:rPr lang="en-US"/>
            <a:t>What do you want to improve about yourself? Why and How?</a:t>
          </a:r>
        </a:p>
      </dgm:t>
    </dgm:pt>
    <dgm:pt modelId="{026F5119-457A-4B7D-8633-B9EDE30A73E1}" type="parTrans" cxnId="{7BFCCD3B-30B2-4CCA-9604-A13BDA16CD22}">
      <dgm:prSet/>
      <dgm:spPr/>
      <dgm:t>
        <a:bodyPr/>
        <a:lstStyle/>
        <a:p>
          <a:endParaRPr lang="en-US"/>
        </a:p>
      </dgm:t>
    </dgm:pt>
    <dgm:pt modelId="{80F1B11D-3CFF-49D6-8F36-2F20F9E964A5}" type="sibTrans" cxnId="{7BFCCD3B-30B2-4CCA-9604-A13BDA16CD22}">
      <dgm:prSet/>
      <dgm:spPr/>
      <dgm:t>
        <a:bodyPr/>
        <a:lstStyle/>
        <a:p>
          <a:endParaRPr lang="en-US"/>
        </a:p>
      </dgm:t>
    </dgm:pt>
    <dgm:pt modelId="{C5CEEA5F-AAF4-4EC6-B6F7-D68587739863}">
      <dgm:prSet/>
      <dgm:spPr/>
      <dgm:t>
        <a:bodyPr/>
        <a:lstStyle/>
        <a:p>
          <a:r>
            <a:rPr lang="en-US"/>
            <a:t>2. Then, interview a friend (ask the two questions)</a:t>
          </a:r>
        </a:p>
      </dgm:t>
    </dgm:pt>
    <dgm:pt modelId="{A54EB50D-5686-43EA-962E-10BD129606C1}" type="parTrans" cxnId="{8C50B0F7-0D76-407B-BCFD-9F0F1F97086C}">
      <dgm:prSet/>
      <dgm:spPr/>
      <dgm:t>
        <a:bodyPr/>
        <a:lstStyle/>
        <a:p>
          <a:endParaRPr lang="en-US"/>
        </a:p>
      </dgm:t>
    </dgm:pt>
    <dgm:pt modelId="{84EAB5BC-591E-4300-B10B-FE44525FDD81}" type="sibTrans" cxnId="{8C50B0F7-0D76-407B-BCFD-9F0F1F97086C}">
      <dgm:prSet/>
      <dgm:spPr/>
      <dgm:t>
        <a:bodyPr/>
        <a:lstStyle/>
        <a:p>
          <a:endParaRPr lang="en-US"/>
        </a:p>
      </dgm:t>
    </dgm:pt>
    <dgm:pt modelId="{2F954CF0-0013-4CB0-8DE0-CA376DDCAC57}">
      <dgm:prSet/>
      <dgm:spPr/>
      <dgm:t>
        <a:bodyPr/>
        <a:lstStyle/>
        <a:p>
          <a:r>
            <a:rPr lang="en-US"/>
            <a:t>3. Compare your answers</a:t>
          </a:r>
        </a:p>
      </dgm:t>
    </dgm:pt>
    <dgm:pt modelId="{84E18684-EFA1-4FB6-8C3B-2F65B6780B8B}" type="parTrans" cxnId="{611210A8-0F8B-4C43-AD58-849123D3520E}">
      <dgm:prSet/>
      <dgm:spPr/>
      <dgm:t>
        <a:bodyPr/>
        <a:lstStyle/>
        <a:p>
          <a:endParaRPr lang="en-US"/>
        </a:p>
      </dgm:t>
    </dgm:pt>
    <dgm:pt modelId="{A1A22108-6C4C-4B9B-8CA5-CFE7557A0900}" type="sibTrans" cxnId="{611210A8-0F8B-4C43-AD58-849123D3520E}">
      <dgm:prSet/>
      <dgm:spPr/>
      <dgm:t>
        <a:bodyPr/>
        <a:lstStyle/>
        <a:p>
          <a:endParaRPr lang="en-US"/>
        </a:p>
      </dgm:t>
    </dgm:pt>
    <dgm:pt modelId="{B10D5A34-6C53-410C-88D8-7482E64BDB9C}" type="pres">
      <dgm:prSet presAssocID="{59A83845-EE73-4352-B96D-9781F009EFDC}" presName="vert0" presStyleCnt="0">
        <dgm:presLayoutVars>
          <dgm:dir/>
          <dgm:animOne val="branch"/>
          <dgm:animLvl val="lvl"/>
        </dgm:presLayoutVars>
      </dgm:prSet>
      <dgm:spPr/>
    </dgm:pt>
    <dgm:pt modelId="{1148D472-AFD8-445A-BF85-7228EB3E5805}" type="pres">
      <dgm:prSet presAssocID="{1A5C87F5-C27A-4C40-9F9C-8E1F5AFF99D5}" presName="thickLine" presStyleLbl="alignNode1" presStyleIdx="0" presStyleCnt="5"/>
      <dgm:spPr/>
    </dgm:pt>
    <dgm:pt modelId="{7165D5E7-B467-4817-9BF0-D5D62CE2D84B}" type="pres">
      <dgm:prSet presAssocID="{1A5C87F5-C27A-4C40-9F9C-8E1F5AFF99D5}" presName="horz1" presStyleCnt="0"/>
      <dgm:spPr/>
    </dgm:pt>
    <dgm:pt modelId="{018BBD36-A06B-43E9-A828-A71076B6D53B}" type="pres">
      <dgm:prSet presAssocID="{1A5C87F5-C27A-4C40-9F9C-8E1F5AFF99D5}" presName="tx1" presStyleLbl="revTx" presStyleIdx="0" presStyleCnt="5"/>
      <dgm:spPr/>
    </dgm:pt>
    <dgm:pt modelId="{744C2FEA-0B7C-42C8-B7C5-1FD5B2D67CFB}" type="pres">
      <dgm:prSet presAssocID="{1A5C87F5-C27A-4C40-9F9C-8E1F5AFF99D5}" presName="vert1" presStyleCnt="0"/>
      <dgm:spPr/>
    </dgm:pt>
    <dgm:pt modelId="{FD5CC837-0A14-47CE-B58E-34DCB562139D}" type="pres">
      <dgm:prSet presAssocID="{F1B97C51-C51B-4538-962E-236311D2ABD2}" presName="thickLine" presStyleLbl="alignNode1" presStyleIdx="1" presStyleCnt="5"/>
      <dgm:spPr/>
    </dgm:pt>
    <dgm:pt modelId="{1DE6FC24-E203-42B3-8E35-1555E12EA595}" type="pres">
      <dgm:prSet presAssocID="{F1B97C51-C51B-4538-962E-236311D2ABD2}" presName="horz1" presStyleCnt="0"/>
      <dgm:spPr/>
    </dgm:pt>
    <dgm:pt modelId="{D21CE280-7C12-45C8-957A-EF142E3B06C8}" type="pres">
      <dgm:prSet presAssocID="{F1B97C51-C51B-4538-962E-236311D2ABD2}" presName="tx1" presStyleLbl="revTx" presStyleIdx="1" presStyleCnt="5"/>
      <dgm:spPr/>
    </dgm:pt>
    <dgm:pt modelId="{FB77423F-8161-43B9-BAC3-214CE3C12470}" type="pres">
      <dgm:prSet presAssocID="{F1B97C51-C51B-4538-962E-236311D2ABD2}" presName="vert1" presStyleCnt="0"/>
      <dgm:spPr/>
    </dgm:pt>
    <dgm:pt modelId="{EAF26D8D-A742-4EBF-873A-81A9B42B8177}" type="pres">
      <dgm:prSet presAssocID="{58FDF0A4-70B3-4F2C-9F0F-09C82649A8EC}" presName="thickLine" presStyleLbl="alignNode1" presStyleIdx="2" presStyleCnt="5"/>
      <dgm:spPr/>
    </dgm:pt>
    <dgm:pt modelId="{3296ED4A-7A8A-4FA4-B575-BB4871AC40B7}" type="pres">
      <dgm:prSet presAssocID="{58FDF0A4-70B3-4F2C-9F0F-09C82649A8EC}" presName="horz1" presStyleCnt="0"/>
      <dgm:spPr/>
    </dgm:pt>
    <dgm:pt modelId="{663F7B54-14CD-46AA-BE16-C047B9C132D9}" type="pres">
      <dgm:prSet presAssocID="{58FDF0A4-70B3-4F2C-9F0F-09C82649A8EC}" presName="tx1" presStyleLbl="revTx" presStyleIdx="2" presStyleCnt="5"/>
      <dgm:spPr/>
    </dgm:pt>
    <dgm:pt modelId="{BBF67F88-7DFE-4815-B5E2-91A7CA8A1E3A}" type="pres">
      <dgm:prSet presAssocID="{58FDF0A4-70B3-4F2C-9F0F-09C82649A8EC}" presName="vert1" presStyleCnt="0"/>
      <dgm:spPr/>
    </dgm:pt>
    <dgm:pt modelId="{6D0B7C45-ACD4-4BB2-AEC7-D9A3F6F6C8FE}" type="pres">
      <dgm:prSet presAssocID="{C5CEEA5F-AAF4-4EC6-B6F7-D68587739863}" presName="thickLine" presStyleLbl="alignNode1" presStyleIdx="3" presStyleCnt="5"/>
      <dgm:spPr/>
    </dgm:pt>
    <dgm:pt modelId="{1FA11607-2B11-410A-8FB5-3AB271556541}" type="pres">
      <dgm:prSet presAssocID="{C5CEEA5F-AAF4-4EC6-B6F7-D68587739863}" presName="horz1" presStyleCnt="0"/>
      <dgm:spPr/>
    </dgm:pt>
    <dgm:pt modelId="{23720C75-C9CC-4C82-8A00-499FDE39767A}" type="pres">
      <dgm:prSet presAssocID="{C5CEEA5F-AAF4-4EC6-B6F7-D68587739863}" presName="tx1" presStyleLbl="revTx" presStyleIdx="3" presStyleCnt="5"/>
      <dgm:spPr/>
    </dgm:pt>
    <dgm:pt modelId="{1E126FA9-582B-49EC-8B4C-63CFBFB297D2}" type="pres">
      <dgm:prSet presAssocID="{C5CEEA5F-AAF4-4EC6-B6F7-D68587739863}" presName="vert1" presStyleCnt="0"/>
      <dgm:spPr/>
    </dgm:pt>
    <dgm:pt modelId="{E4112012-AD71-4836-A54A-EA93861FB846}" type="pres">
      <dgm:prSet presAssocID="{2F954CF0-0013-4CB0-8DE0-CA376DDCAC57}" presName="thickLine" presStyleLbl="alignNode1" presStyleIdx="4" presStyleCnt="5"/>
      <dgm:spPr/>
    </dgm:pt>
    <dgm:pt modelId="{7328B82D-D418-41B0-A6FE-AC2A778C6808}" type="pres">
      <dgm:prSet presAssocID="{2F954CF0-0013-4CB0-8DE0-CA376DDCAC57}" presName="horz1" presStyleCnt="0"/>
      <dgm:spPr/>
    </dgm:pt>
    <dgm:pt modelId="{B367754F-1C12-4CE5-BB57-0E5D3EE68FCB}" type="pres">
      <dgm:prSet presAssocID="{2F954CF0-0013-4CB0-8DE0-CA376DDCAC57}" presName="tx1" presStyleLbl="revTx" presStyleIdx="4" presStyleCnt="5"/>
      <dgm:spPr/>
    </dgm:pt>
    <dgm:pt modelId="{9D9D3C4F-510B-4E47-A3B5-152CE08E3F53}" type="pres">
      <dgm:prSet presAssocID="{2F954CF0-0013-4CB0-8DE0-CA376DDCAC57}" presName="vert1" presStyleCnt="0"/>
      <dgm:spPr/>
    </dgm:pt>
  </dgm:ptLst>
  <dgm:cxnLst>
    <dgm:cxn modelId="{15EC1003-2E73-408F-8F99-025B14D89C20}" type="presOf" srcId="{1A5C87F5-C27A-4C40-9F9C-8E1F5AFF99D5}" destId="{018BBD36-A06B-43E9-A828-A71076B6D53B}" srcOrd="0" destOrd="0" presId="urn:microsoft.com/office/officeart/2008/layout/LinedList"/>
    <dgm:cxn modelId="{2D6E4E26-4383-4479-BEA5-CFFA6AC428C1}" srcId="{59A83845-EE73-4352-B96D-9781F009EFDC}" destId="{1A5C87F5-C27A-4C40-9F9C-8E1F5AFF99D5}" srcOrd="0" destOrd="0" parTransId="{DA697583-4F2A-48A9-8FF7-97238C1E378F}" sibTransId="{5F778AD0-380F-4DF6-9981-5A7A55C3288E}"/>
    <dgm:cxn modelId="{7BFCCD3B-30B2-4CCA-9604-A13BDA16CD22}" srcId="{59A83845-EE73-4352-B96D-9781F009EFDC}" destId="{58FDF0A4-70B3-4F2C-9F0F-09C82649A8EC}" srcOrd="2" destOrd="0" parTransId="{026F5119-457A-4B7D-8633-B9EDE30A73E1}" sibTransId="{80F1B11D-3CFF-49D6-8F36-2F20F9E964A5}"/>
    <dgm:cxn modelId="{F2490D5F-EB5E-4E29-A222-EFCABCE905DB}" type="presOf" srcId="{58FDF0A4-70B3-4F2C-9F0F-09C82649A8EC}" destId="{663F7B54-14CD-46AA-BE16-C047B9C132D9}" srcOrd="0" destOrd="0" presId="urn:microsoft.com/office/officeart/2008/layout/LinedList"/>
    <dgm:cxn modelId="{48680075-1E84-44D2-ACAF-9F8339768A29}" srcId="{59A83845-EE73-4352-B96D-9781F009EFDC}" destId="{F1B97C51-C51B-4538-962E-236311D2ABD2}" srcOrd="1" destOrd="0" parTransId="{9DAAEE00-6D48-4A1C-97EB-65E45F4D4BFD}" sibTransId="{25AFA833-3247-4482-AAED-54496A2B5443}"/>
    <dgm:cxn modelId="{611210A8-0F8B-4C43-AD58-849123D3520E}" srcId="{59A83845-EE73-4352-B96D-9781F009EFDC}" destId="{2F954CF0-0013-4CB0-8DE0-CA376DDCAC57}" srcOrd="4" destOrd="0" parTransId="{84E18684-EFA1-4FB6-8C3B-2F65B6780B8B}" sibTransId="{A1A22108-6C4C-4B9B-8CA5-CFE7557A0900}"/>
    <dgm:cxn modelId="{D5E01BB6-779B-481B-82AB-D7E349235064}" type="presOf" srcId="{F1B97C51-C51B-4538-962E-236311D2ABD2}" destId="{D21CE280-7C12-45C8-957A-EF142E3B06C8}" srcOrd="0" destOrd="0" presId="urn:microsoft.com/office/officeart/2008/layout/LinedList"/>
    <dgm:cxn modelId="{24CAC8BF-F66C-45A0-9684-B0DBC4763962}" type="presOf" srcId="{59A83845-EE73-4352-B96D-9781F009EFDC}" destId="{B10D5A34-6C53-410C-88D8-7482E64BDB9C}" srcOrd="0" destOrd="0" presId="urn:microsoft.com/office/officeart/2008/layout/LinedList"/>
    <dgm:cxn modelId="{60A63ED4-EF2B-4FA3-B0E1-3E4FBBECF635}" type="presOf" srcId="{2F954CF0-0013-4CB0-8DE0-CA376DDCAC57}" destId="{B367754F-1C12-4CE5-BB57-0E5D3EE68FCB}" srcOrd="0" destOrd="0" presId="urn:microsoft.com/office/officeart/2008/layout/LinedList"/>
    <dgm:cxn modelId="{794621EC-78B5-439D-A567-C825E0DACE6E}" type="presOf" srcId="{C5CEEA5F-AAF4-4EC6-B6F7-D68587739863}" destId="{23720C75-C9CC-4C82-8A00-499FDE39767A}" srcOrd="0" destOrd="0" presId="urn:microsoft.com/office/officeart/2008/layout/LinedList"/>
    <dgm:cxn modelId="{8C50B0F7-0D76-407B-BCFD-9F0F1F97086C}" srcId="{59A83845-EE73-4352-B96D-9781F009EFDC}" destId="{C5CEEA5F-AAF4-4EC6-B6F7-D68587739863}" srcOrd="3" destOrd="0" parTransId="{A54EB50D-5686-43EA-962E-10BD129606C1}" sibTransId="{84EAB5BC-591E-4300-B10B-FE44525FDD81}"/>
    <dgm:cxn modelId="{E294D2C7-195C-4D70-A439-AE4206995379}" type="presParOf" srcId="{B10D5A34-6C53-410C-88D8-7482E64BDB9C}" destId="{1148D472-AFD8-445A-BF85-7228EB3E5805}" srcOrd="0" destOrd="0" presId="urn:microsoft.com/office/officeart/2008/layout/LinedList"/>
    <dgm:cxn modelId="{4B4E5EEC-0286-42B2-BC3C-6F4117AD1FC0}" type="presParOf" srcId="{B10D5A34-6C53-410C-88D8-7482E64BDB9C}" destId="{7165D5E7-B467-4817-9BF0-D5D62CE2D84B}" srcOrd="1" destOrd="0" presId="urn:microsoft.com/office/officeart/2008/layout/LinedList"/>
    <dgm:cxn modelId="{94272F18-EB4F-438F-99FC-F9B9CF30414D}" type="presParOf" srcId="{7165D5E7-B467-4817-9BF0-D5D62CE2D84B}" destId="{018BBD36-A06B-43E9-A828-A71076B6D53B}" srcOrd="0" destOrd="0" presId="urn:microsoft.com/office/officeart/2008/layout/LinedList"/>
    <dgm:cxn modelId="{25F3F748-CD84-4C29-A920-D8B2FEF2A6A7}" type="presParOf" srcId="{7165D5E7-B467-4817-9BF0-D5D62CE2D84B}" destId="{744C2FEA-0B7C-42C8-B7C5-1FD5B2D67CFB}" srcOrd="1" destOrd="0" presId="urn:microsoft.com/office/officeart/2008/layout/LinedList"/>
    <dgm:cxn modelId="{DA9339C8-F96E-4E34-8047-FACBA4743AC4}" type="presParOf" srcId="{B10D5A34-6C53-410C-88D8-7482E64BDB9C}" destId="{FD5CC837-0A14-47CE-B58E-34DCB562139D}" srcOrd="2" destOrd="0" presId="urn:microsoft.com/office/officeart/2008/layout/LinedList"/>
    <dgm:cxn modelId="{B9FC4657-D9A7-45A1-85A0-0CD407FD69D6}" type="presParOf" srcId="{B10D5A34-6C53-410C-88D8-7482E64BDB9C}" destId="{1DE6FC24-E203-42B3-8E35-1555E12EA595}" srcOrd="3" destOrd="0" presId="urn:microsoft.com/office/officeart/2008/layout/LinedList"/>
    <dgm:cxn modelId="{78AB559A-2C08-4497-A1AD-E01683504789}" type="presParOf" srcId="{1DE6FC24-E203-42B3-8E35-1555E12EA595}" destId="{D21CE280-7C12-45C8-957A-EF142E3B06C8}" srcOrd="0" destOrd="0" presId="urn:microsoft.com/office/officeart/2008/layout/LinedList"/>
    <dgm:cxn modelId="{041E71AF-664A-444C-BA40-61E373EE4BE3}" type="presParOf" srcId="{1DE6FC24-E203-42B3-8E35-1555E12EA595}" destId="{FB77423F-8161-43B9-BAC3-214CE3C12470}" srcOrd="1" destOrd="0" presId="urn:microsoft.com/office/officeart/2008/layout/LinedList"/>
    <dgm:cxn modelId="{DE77AD14-9F10-44D7-AD30-E3F961051685}" type="presParOf" srcId="{B10D5A34-6C53-410C-88D8-7482E64BDB9C}" destId="{EAF26D8D-A742-4EBF-873A-81A9B42B8177}" srcOrd="4" destOrd="0" presId="urn:microsoft.com/office/officeart/2008/layout/LinedList"/>
    <dgm:cxn modelId="{C026D784-9A5A-4A37-B038-F8BD21DBC1DC}" type="presParOf" srcId="{B10D5A34-6C53-410C-88D8-7482E64BDB9C}" destId="{3296ED4A-7A8A-4FA4-B575-BB4871AC40B7}" srcOrd="5" destOrd="0" presId="urn:microsoft.com/office/officeart/2008/layout/LinedList"/>
    <dgm:cxn modelId="{FBE2796B-83C5-4B03-85E4-C39913308830}" type="presParOf" srcId="{3296ED4A-7A8A-4FA4-B575-BB4871AC40B7}" destId="{663F7B54-14CD-46AA-BE16-C047B9C132D9}" srcOrd="0" destOrd="0" presId="urn:microsoft.com/office/officeart/2008/layout/LinedList"/>
    <dgm:cxn modelId="{70B509EE-DA89-4E4D-AE20-8DA70B3811B3}" type="presParOf" srcId="{3296ED4A-7A8A-4FA4-B575-BB4871AC40B7}" destId="{BBF67F88-7DFE-4815-B5E2-91A7CA8A1E3A}" srcOrd="1" destOrd="0" presId="urn:microsoft.com/office/officeart/2008/layout/LinedList"/>
    <dgm:cxn modelId="{AB46FF84-87A5-4730-BFC6-702B329CC39C}" type="presParOf" srcId="{B10D5A34-6C53-410C-88D8-7482E64BDB9C}" destId="{6D0B7C45-ACD4-4BB2-AEC7-D9A3F6F6C8FE}" srcOrd="6" destOrd="0" presId="urn:microsoft.com/office/officeart/2008/layout/LinedList"/>
    <dgm:cxn modelId="{13223A95-99AC-42B1-9CE3-CFB695448A6C}" type="presParOf" srcId="{B10D5A34-6C53-410C-88D8-7482E64BDB9C}" destId="{1FA11607-2B11-410A-8FB5-3AB271556541}" srcOrd="7" destOrd="0" presId="urn:microsoft.com/office/officeart/2008/layout/LinedList"/>
    <dgm:cxn modelId="{284BBE16-70F9-45A3-B23A-2D813871D304}" type="presParOf" srcId="{1FA11607-2B11-410A-8FB5-3AB271556541}" destId="{23720C75-C9CC-4C82-8A00-499FDE39767A}" srcOrd="0" destOrd="0" presId="urn:microsoft.com/office/officeart/2008/layout/LinedList"/>
    <dgm:cxn modelId="{0AAE5578-C620-4F0C-A982-D099AECE1BA4}" type="presParOf" srcId="{1FA11607-2B11-410A-8FB5-3AB271556541}" destId="{1E126FA9-582B-49EC-8B4C-63CFBFB297D2}" srcOrd="1" destOrd="0" presId="urn:microsoft.com/office/officeart/2008/layout/LinedList"/>
    <dgm:cxn modelId="{8EB9BD78-861B-4A43-8325-7C4A09517CC4}" type="presParOf" srcId="{B10D5A34-6C53-410C-88D8-7482E64BDB9C}" destId="{E4112012-AD71-4836-A54A-EA93861FB846}" srcOrd="8" destOrd="0" presId="urn:microsoft.com/office/officeart/2008/layout/LinedList"/>
    <dgm:cxn modelId="{F6DADAC0-BAB8-4D37-9BC5-F872478DA816}" type="presParOf" srcId="{B10D5A34-6C53-410C-88D8-7482E64BDB9C}" destId="{7328B82D-D418-41B0-A6FE-AC2A778C6808}" srcOrd="9" destOrd="0" presId="urn:microsoft.com/office/officeart/2008/layout/LinedList"/>
    <dgm:cxn modelId="{D64620F1-54D7-4C4C-8F45-585623C346A0}" type="presParOf" srcId="{7328B82D-D418-41B0-A6FE-AC2A778C6808}" destId="{B367754F-1C12-4CE5-BB57-0E5D3EE68FCB}" srcOrd="0" destOrd="0" presId="urn:microsoft.com/office/officeart/2008/layout/LinedList"/>
    <dgm:cxn modelId="{79CE8914-E1DE-49DD-9653-07A4D67F6166}" type="presParOf" srcId="{7328B82D-D418-41B0-A6FE-AC2A778C6808}" destId="{9D9D3C4F-510B-4E47-A3B5-152CE08E3F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E35F6-F713-4201-950E-ECB568CC5B81}">
      <dsp:nvSpPr>
        <dsp:cNvPr id="0" name=""/>
        <dsp:cNvSpPr/>
      </dsp:nvSpPr>
      <dsp:spPr>
        <a:xfrm>
          <a:off x="0" y="0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CD399B-E165-4B53-8C21-0EBA2629ABA6}">
      <dsp:nvSpPr>
        <dsp:cNvPr id="0" name=""/>
        <dsp:cNvSpPr/>
      </dsp:nvSpPr>
      <dsp:spPr>
        <a:xfrm>
          <a:off x="0" y="0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Has long hair	?</a:t>
          </a:r>
        </a:p>
      </dsp:txBody>
      <dsp:txXfrm>
        <a:off x="0" y="0"/>
        <a:ext cx="4567238" cy="696515"/>
      </dsp:txXfrm>
    </dsp:sp>
    <dsp:sp modelId="{2626BDD7-B5C2-458D-98A5-B11D97AB6E8B}">
      <dsp:nvSpPr>
        <dsp:cNvPr id="0" name=""/>
        <dsp:cNvSpPr/>
      </dsp:nvSpPr>
      <dsp:spPr>
        <a:xfrm>
          <a:off x="0" y="696515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CBAE6F-EF41-4DB0-895C-88F447E5B1C4}">
      <dsp:nvSpPr>
        <dsp:cNvPr id="0" name=""/>
        <dsp:cNvSpPr/>
      </dsp:nvSpPr>
      <dsp:spPr>
        <a:xfrm>
          <a:off x="0" y="696515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Wears glasses?</a:t>
          </a:r>
        </a:p>
      </dsp:txBody>
      <dsp:txXfrm>
        <a:off x="0" y="696515"/>
        <a:ext cx="4567238" cy="696515"/>
      </dsp:txXfrm>
    </dsp:sp>
    <dsp:sp modelId="{73386DC6-39C0-4702-8769-4BF1764396DB}">
      <dsp:nvSpPr>
        <dsp:cNvPr id="0" name=""/>
        <dsp:cNvSpPr/>
      </dsp:nvSpPr>
      <dsp:spPr>
        <a:xfrm>
          <a:off x="0" y="1393031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D3141C-DD2E-40F3-B246-0AB4FDCE04CF}">
      <dsp:nvSpPr>
        <dsp:cNvPr id="0" name=""/>
        <dsp:cNvSpPr/>
      </dsp:nvSpPr>
      <dsp:spPr>
        <a:xfrm>
          <a:off x="0" y="1393031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 between 150-160 cm tall?</a:t>
          </a:r>
        </a:p>
      </dsp:txBody>
      <dsp:txXfrm>
        <a:off x="0" y="1393031"/>
        <a:ext cx="4567238" cy="696515"/>
      </dsp:txXfrm>
    </dsp:sp>
    <dsp:sp modelId="{5BB6758E-09E3-4938-8952-47F8476792A2}">
      <dsp:nvSpPr>
        <dsp:cNvPr id="0" name=""/>
        <dsp:cNvSpPr/>
      </dsp:nvSpPr>
      <dsp:spPr>
        <a:xfrm>
          <a:off x="0" y="2089546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3475D6-5AD3-479E-9090-DDBA3F4BD8CF}">
      <dsp:nvSpPr>
        <dsp:cNvPr id="0" name=""/>
        <dsp:cNvSpPr/>
      </dsp:nvSpPr>
      <dsp:spPr>
        <a:xfrm>
          <a:off x="0" y="2089546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Has curly hair?</a:t>
          </a:r>
        </a:p>
      </dsp:txBody>
      <dsp:txXfrm>
        <a:off x="0" y="2089546"/>
        <a:ext cx="4567238" cy="696515"/>
      </dsp:txXfrm>
    </dsp:sp>
    <dsp:sp modelId="{BFF95521-D85E-4F2B-9E24-98F63626072F}">
      <dsp:nvSpPr>
        <dsp:cNvPr id="0" name=""/>
        <dsp:cNvSpPr/>
      </dsp:nvSpPr>
      <dsp:spPr>
        <a:xfrm>
          <a:off x="0" y="2786062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979839-6134-40DA-9DCE-51CE7969DD77}">
      <dsp:nvSpPr>
        <dsp:cNvPr id="0" name=""/>
        <dsp:cNvSpPr/>
      </dsp:nvSpPr>
      <dsp:spPr>
        <a:xfrm>
          <a:off x="0" y="2786062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 as big as you?</a:t>
          </a:r>
        </a:p>
      </dsp:txBody>
      <dsp:txXfrm>
        <a:off x="0" y="2786062"/>
        <a:ext cx="4567238" cy="696515"/>
      </dsp:txXfrm>
    </dsp:sp>
    <dsp:sp modelId="{E225AFC8-5AE9-4672-B1DD-1A3204F82ED4}">
      <dsp:nvSpPr>
        <dsp:cNvPr id="0" name=""/>
        <dsp:cNvSpPr/>
      </dsp:nvSpPr>
      <dsp:spPr>
        <a:xfrm>
          <a:off x="0" y="3482578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AB7898-136F-438F-8AED-AE0B64FF4F47}">
      <dsp:nvSpPr>
        <dsp:cNvPr id="0" name=""/>
        <dsp:cNvSpPr/>
      </dsp:nvSpPr>
      <dsp:spPr>
        <a:xfrm>
          <a:off x="0" y="3482578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Taller than you?</a:t>
          </a:r>
        </a:p>
      </dsp:txBody>
      <dsp:txXfrm>
        <a:off x="0" y="3482578"/>
        <a:ext cx="4567238" cy="696515"/>
      </dsp:txXfrm>
    </dsp:sp>
    <dsp:sp modelId="{DE5EBF93-7A85-494D-BB7A-BD0F827F6EEF}">
      <dsp:nvSpPr>
        <dsp:cNvPr id="0" name=""/>
        <dsp:cNvSpPr/>
      </dsp:nvSpPr>
      <dsp:spPr>
        <a:xfrm>
          <a:off x="0" y="4179093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127A57-5E1E-47B2-A1DB-CB6F5BADA50E}">
      <dsp:nvSpPr>
        <dsp:cNvPr id="0" name=""/>
        <dsp:cNvSpPr/>
      </dsp:nvSpPr>
      <dsp:spPr>
        <a:xfrm>
          <a:off x="0" y="4179093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Heavier than you?</a:t>
          </a:r>
        </a:p>
      </dsp:txBody>
      <dsp:txXfrm>
        <a:off x="0" y="4179093"/>
        <a:ext cx="4567238" cy="696515"/>
      </dsp:txXfrm>
    </dsp:sp>
    <dsp:sp modelId="{1E7A21D5-BD70-4FCF-B015-F8E7A37BA51C}">
      <dsp:nvSpPr>
        <dsp:cNvPr id="0" name=""/>
        <dsp:cNvSpPr/>
      </dsp:nvSpPr>
      <dsp:spPr>
        <a:xfrm>
          <a:off x="0" y="4875609"/>
          <a:ext cx="45672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7C831F-ABCB-4D51-8ED4-4D8166945CBB}">
      <dsp:nvSpPr>
        <dsp:cNvPr id="0" name=""/>
        <dsp:cNvSpPr/>
      </dsp:nvSpPr>
      <dsp:spPr>
        <a:xfrm>
          <a:off x="0" y="4875609"/>
          <a:ext cx="456723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As tall as you?</a:t>
          </a:r>
        </a:p>
      </dsp:txBody>
      <dsp:txXfrm>
        <a:off x="0" y="4875609"/>
        <a:ext cx="4567238" cy="696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8D472-AFD8-445A-BF85-7228EB3E5805}">
      <dsp:nvSpPr>
        <dsp:cNvPr id="0" name=""/>
        <dsp:cNvSpPr/>
      </dsp:nvSpPr>
      <dsp:spPr>
        <a:xfrm>
          <a:off x="0" y="680"/>
          <a:ext cx="45672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8BBD36-A06B-43E9-A828-A71076B6D53B}">
      <dsp:nvSpPr>
        <dsp:cNvPr id="0" name=""/>
        <dsp:cNvSpPr/>
      </dsp:nvSpPr>
      <dsp:spPr>
        <a:xfrm>
          <a:off x="0" y="680"/>
          <a:ext cx="45672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1. Answer the questions:</a:t>
          </a:r>
        </a:p>
      </dsp:txBody>
      <dsp:txXfrm>
        <a:off x="0" y="680"/>
        <a:ext cx="4567238" cy="1114152"/>
      </dsp:txXfrm>
    </dsp:sp>
    <dsp:sp modelId="{FD5CC837-0A14-47CE-B58E-34DCB562139D}">
      <dsp:nvSpPr>
        <dsp:cNvPr id="0" name=""/>
        <dsp:cNvSpPr/>
      </dsp:nvSpPr>
      <dsp:spPr>
        <a:xfrm>
          <a:off x="0" y="1114833"/>
          <a:ext cx="45672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1CE280-7C12-45C8-957A-EF142E3B06C8}">
      <dsp:nvSpPr>
        <dsp:cNvPr id="0" name=""/>
        <dsp:cNvSpPr/>
      </dsp:nvSpPr>
      <dsp:spPr>
        <a:xfrm>
          <a:off x="0" y="1114833"/>
          <a:ext cx="45672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do you like about yourself? Why?</a:t>
          </a:r>
        </a:p>
      </dsp:txBody>
      <dsp:txXfrm>
        <a:off x="0" y="1114833"/>
        <a:ext cx="4567238" cy="1114152"/>
      </dsp:txXfrm>
    </dsp:sp>
    <dsp:sp modelId="{EAF26D8D-A742-4EBF-873A-81A9B42B8177}">
      <dsp:nvSpPr>
        <dsp:cNvPr id="0" name=""/>
        <dsp:cNvSpPr/>
      </dsp:nvSpPr>
      <dsp:spPr>
        <a:xfrm>
          <a:off x="0" y="2228986"/>
          <a:ext cx="45672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3F7B54-14CD-46AA-BE16-C047B9C132D9}">
      <dsp:nvSpPr>
        <dsp:cNvPr id="0" name=""/>
        <dsp:cNvSpPr/>
      </dsp:nvSpPr>
      <dsp:spPr>
        <a:xfrm>
          <a:off x="0" y="2228986"/>
          <a:ext cx="45672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do you want to improve about yourself? Why and How?</a:t>
          </a:r>
        </a:p>
      </dsp:txBody>
      <dsp:txXfrm>
        <a:off x="0" y="2228986"/>
        <a:ext cx="4567238" cy="1114152"/>
      </dsp:txXfrm>
    </dsp:sp>
    <dsp:sp modelId="{6D0B7C45-ACD4-4BB2-AEC7-D9A3F6F6C8FE}">
      <dsp:nvSpPr>
        <dsp:cNvPr id="0" name=""/>
        <dsp:cNvSpPr/>
      </dsp:nvSpPr>
      <dsp:spPr>
        <a:xfrm>
          <a:off x="0" y="3343138"/>
          <a:ext cx="45672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720C75-C9CC-4C82-8A00-499FDE39767A}">
      <dsp:nvSpPr>
        <dsp:cNvPr id="0" name=""/>
        <dsp:cNvSpPr/>
      </dsp:nvSpPr>
      <dsp:spPr>
        <a:xfrm>
          <a:off x="0" y="3343138"/>
          <a:ext cx="45672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2. Then, interview a friend (ask the two questions)</a:t>
          </a:r>
        </a:p>
      </dsp:txBody>
      <dsp:txXfrm>
        <a:off x="0" y="3343138"/>
        <a:ext cx="4567238" cy="1114152"/>
      </dsp:txXfrm>
    </dsp:sp>
    <dsp:sp modelId="{E4112012-AD71-4836-A54A-EA93861FB846}">
      <dsp:nvSpPr>
        <dsp:cNvPr id="0" name=""/>
        <dsp:cNvSpPr/>
      </dsp:nvSpPr>
      <dsp:spPr>
        <a:xfrm>
          <a:off x="0" y="4457291"/>
          <a:ext cx="45672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67754F-1C12-4CE5-BB57-0E5D3EE68FCB}">
      <dsp:nvSpPr>
        <dsp:cNvPr id="0" name=""/>
        <dsp:cNvSpPr/>
      </dsp:nvSpPr>
      <dsp:spPr>
        <a:xfrm>
          <a:off x="0" y="4457291"/>
          <a:ext cx="45672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3. Compare your answers</a:t>
          </a:r>
        </a:p>
      </dsp:txBody>
      <dsp:txXfrm>
        <a:off x="0" y="4457291"/>
        <a:ext cx="4567238" cy="1114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8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7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CF88-B99E-9649-B7D1-F2547BAF5030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5CAC-82F2-5847-86BB-0999F174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6362"/>
            <a:ext cx="6858000" cy="2603274"/>
          </a:xfrm>
        </p:spPr>
        <p:txBody>
          <a:bodyPr>
            <a:normAutofit/>
          </a:bodyPr>
          <a:lstStyle/>
          <a:p>
            <a:r>
              <a:rPr lang="en-US" sz="4700"/>
              <a:t>Good afternoon!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8088"/>
            <a:ext cx="6858000" cy="1393711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750"/>
          <a:stretch/>
        </p:blipFill>
        <p:spPr>
          <a:xfrm>
            <a:off x="1702191" y="246653"/>
            <a:ext cx="6400800" cy="64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" b="1085"/>
          <a:stretch/>
        </p:blipFill>
        <p:spPr>
          <a:xfrm>
            <a:off x="457200" y="1122678"/>
            <a:ext cx="8229600" cy="5429345"/>
          </a:xfrm>
        </p:spPr>
      </p:pic>
    </p:spTree>
    <p:extLst>
      <p:ext uri="{BB962C8B-B14F-4D97-AF65-F5344CB8AC3E}">
        <p14:creationId xmlns:p14="http://schemas.microsoft.com/office/powerpoint/2010/main" val="270526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Personality Traits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r>
              <a:rPr lang="en-US" sz="2000" dirty="0"/>
              <a:t>Hardworking</a:t>
            </a:r>
          </a:p>
          <a:p>
            <a:r>
              <a:rPr lang="en-US" sz="2000" dirty="0"/>
              <a:t>mature</a:t>
            </a:r>
          </a:p>
          <a:p>
            <a:r>
              <a:rPr lang="en-US" sz="2000" dirty="0"/>
              <a:t>careful</a:t>
            </a:r>
          </a:p>
          <a:p>
            <a:r>
              <a:rPr lang="en-US" sz="2000" dirty="0"/>
              <a:t>Smart</a:t>
            </a:r>
          </a:p>
          <a:p>
            <a:r>
              <a:rPr lang="en-US" sz="2000" dirty="0"/>
              <a:t>Nice</a:t>
            </a:r>
          </a:p>
          <a:p>
            <a:r>
              <a:rPr lang="en-US" sz="2000" dirty="0"/>
              <a:t>Creative</a:t>
            </a:r>
          </a:p>
          <a:p>
            <a:r>
              <a:rPr lang="en-US" sz="2000" dirty="0"/>
              <a:t>Patient</a:t>
            </a:r>
          </a:p>
          <a:p>
            <a:r>
              <a:rPr lang="en-US" sz="2000" dirty="0"/>
              <a:t>Understanding</a:t>
            </a:r>
          </a:p>
          <a:p>
            <a:r>
              <a:rPr lang="en-US" sz="2000" dirty="0"/>
              <a:t>Organized</a:t>
            </a:r>
          </a:p>
          <a:p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r>
              <a:rPr lang="en-US" sz="2000" dirty="0"/>
              <a:t>Lazy</a:t>
            </a:r>
          </a:p>
          <a:p>
            <a:r>
              <a:rPr lang="en-US" sz="2000" dirty="0"/>
              <a:t>Immature</a:t>
            </a:r>
          </a:p>
          <a:p>
            <a:r>
              <a:rPr lang="en-US" sz="2000" dirty="0"/>
              <a:t>Careless</a:t>
            </a:r>
          </a:p>
          <a:p>
            <a:r>
              <a:rPr lang="en-US" sz="2000" dirty="0"/>
              <a:t>Forgetful</a:t>
            </a:r>
          </a:p>
          <a:p>
            <a:r>
              <a:rPr lang="en-US" sz="2000" dirty="0"/>
              <a:t>Ignorant</a:t>
            </a:r>
          </a:p>
          <a:p>
            <a:r>
              <a:rPr lang="en-US" sz="2000" dirty="0"/>
              <a:t>Moody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635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1" y="476778"/>
            <a:ext cx="5409337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61" y="1269255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Speaking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61" y="4578114"/>
            <a:ext cx="4467265" cy="1247274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5-10’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23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589" y="476778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9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People: Activity 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886" r="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32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2: Guessing Game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28" t="16303" r="17219" b="45145"/>
          <a:stretch/>
        </p:blipFill>
        <p:spPr>
          <a:xfrm>
            <a:off x="3889558" y="1280746"/>
            <a:ext cx="4857817" cy="33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Answer the following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E10B962-4F0D-4739-8A4C-47BBF966D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290256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34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(20-25’)</a:t>
            </a:r>
          </a:p>
        </p:txBody>
      </p:sp>
    </p:spTree>
    <p:extLst>
      <p:ext uri="{BB962C8B-B14F-4D97-AF65-F5344CB8AC3E}">
        <p14:creationId xmlns:p14="http://schemas.microsoft.com/office/powerpoint/2010/main" val="418560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Discussion Questions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Describe people you know: your family, your best friend, a celebrity.</a:t>
            </a:r>
          </a:p>
          <a:p>
            <a:r>
              <a:rPr lang="en-US" sz="2100"/>
              <a:t>Say why you choose them.</a:t>
            </a:r>
          </a:p>
          <a:p>
            <a:r>
              <a:rPr lang="en-US" sz="2100"/>
              <a:t>Share it with your group.</a:t>
            </a:r>
          </a:p>
        </p:txBody>
      </p:sp>
    </p:spTree>
    <p:extLst>
      <p:ext uri="{BB962C8B-B14F-4D97-AF65-F5344CB8AC3E}">
        <p14:creationId xmlns:p14="http://schemas.microsoft.com/office/powerpoint/2010/main" val="127994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6669" b="20411"/>
          <a:stretch/>
        </p:blipFill>
        <p:spPr>
          <a:xfrm>
            <a:off x="722313" y="901824"/>
            <a:ext cx="5080000" cy="23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81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Describe someone!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0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70" r="1876"/>
          <a:stretch/>
        </p:blipFill>
        <p:spPr>
          <a:xfrm>
            <a:off x="824184" y="184046"/>
            <a:ext cx="5692124" cy="448572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4184" y="4950827"/>
            <a:ext cx="7862616" cy="1175336"/>
          </a:xfrm>
        </p:spPr>
        <p:txBody>
          <a:bodyPr/>
          <a:lstStyle/>
          <a:p>
            <a:r>
              <a:rPr lang="en-US" dirty="0"/>
              <a:t>Describing People</a:t>
            </a:r>
          </a:p>
          <a:p>
            <a:r>
              <a:rPr lang="en-US" dirty="0"/>
              <a:t>Giving opinion about people</a:t>
            </a:r>
          </a:p>
        </p:txBody>
      </p:sp>
    </p:spTree>
    <p:extLst>
      <p:ext uri="{BB962C8B-B14F-4D97-AF65-F5344CB8AC3E}">
        <p14:creationId xmlns:p14="http://schemas.microsoft.com/office/powerpoint/2010/main" val="349577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47" y="3679987"/>
            <a:ext cx="7070105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/>
              <a:t>Warm up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947" y="5376672"/>
            <a:ext cx="7070105" cy="564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900">
                <a:solidFill>
                  <a:schemeClr val="tx1"/>
                </a:solidFill>
              </a:rPr>
              <a:t>5’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3CEE4-E162-4607-B41F-8B5C94E932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05033" y="919232"/>
            <a:ext cx="2333933" cy="2465933"/>
            <a:chOff x="7807230" y="2012810"/>
            <a:chExt cx="3251252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E1F1E4-E1B9-4F6B-8BBD-652E55B3C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1974EC-8A03-40D1-9A4E-9F2ABEF0ED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4C4C4C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ED695-BDE2-495D-B051-6580B91178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5519" y="1077778"/>
            <a:ext cx="2092962" cy="2148840"/>
          </a:xfrm>
          <a:prstGeom prst="rect">
            <a:avLst/>
          </a:prstGeom>
          <a:solidFill>
            <a:srgbClr val="FFFFFE"/>
          </a:solidFill>
          <a:ln w="6350"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72" r="3823" b="-2"/>
          <a:stretch/>
        </p:blipFill>
        <p:spPr>
          <a:xfrm>
            <a:off x="3646170" y="1237798"/>
            <a:ext cx="1851660" cy="18288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1970" y="5277717"/>
            <a:ext cx="48006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2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Find someone who…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A839FCB-5FD7-418C-9C1F-59ACAA08B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74214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58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1" y="476778"/>
            <a:ext cx="5409337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61" y="1269255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Presentation: </a:t>
            </a:r>
            <a:b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describing people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61" y="4578114"/>
            <a:ext cx="4467265" cy="1247274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23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589" y="476778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0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09793" y="5026362"/>
            <a:ext cx="7234207" cy="1656411"/>
          </a:xfrm>
        </p:spPr>
        <p:txBody>
          <a:bodyPr>
            <a:normAutofit/>
          </a:bodyPr>
          <a:lstStyle/>
          <a:p>
            <a:r>
              <a:rPr lang="en-US" dirty="0"/>
              <a:t>Big/small/average size</a:t>
            </a:r>
          </a:p>
          <a:p>
            <a:r>
              <a:rPr lang="en-US" dirty="0"/>
              <a:t>Tall/short/average height</a:t>
            </a:r>
          </a:p>
          <a:p>
            <a:r>
              <a:rPr lang="en-US" dirty="0"/>
              <a:t>Thin/fat/slim/average weight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5425" b="43560"/>
          <a:stretch/>
        </p:blipFill>
        <p:spPr>
          <a:xfrm>
            <a:off x="2180492" y="1417638"/>
            <a:ext cx="5646896" cy="3293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E8CA5-9F81-47C6-9AAB-E1CF21983A26}"/>
              </a:ext>
            </a:extLst>
          </p:cNvPr>
          <p:cNvSpPr txBox="1"/>
          <p:nvPr/>
        </p:nvSpPr>
        <p:spPr>
          <a:xfrm>
            <a:off x="354754" y="2147219"/>
            <a:ext cx="182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Posture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393831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697" r="-353"/>
          <a:stretch/>
        </p:blipFill>
        <p:spPr>
          <a:xfrm>
            <a:off x="112381" y="2042906"/>
            <a:ext cx="5281059" cy="40832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8410" y="2042906"/>
            <a:ext cx="2888390" cy="40832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Hair: </a:t>
            </a:r>
          </a:p>
          <a:p>
            <a:pPr lvl="1"/>
            <a:r>
              <a:rPr lang="en-US" dirty="0"/>
              <a:t>straight, wavy, curly</a:t>
            </a:r>
          </a:p>
          <a:p>
            <a:pPr lvl="1"/>
            <a:r>
              <a:rPr lang="en-US" dirty="0"/>
              <a:t>Short, long, shoulder length</a:t>
            </a:r>
          </a:p>
          <a:p>
            <a:pPr lvl="1"/>
            <a:r>
              <a:rPr lang="en-US" dirty="0"/>
              <a:t>black, brown, blond</a:t>
            </a:r>
          </a:p>
          <a:p>
            <a:r>
              <a:rPr lang="en-US" dirty="0"/>
              <a:t>Face</a:t>
            </a:r>
          </a:p>
          <a:p>
            <a:pPr lvl="1"/>
            <a:r>
              <a:rPr lang="en-US" dirty="0"/>
              <a:t>Moustache, dimple, mole</a:t>
            </a:r>
          </a:p>
        </p:txBody>
      </p:sp>
    </p:spTree>
    <p:extLst>
      <p:ext uri="{BB962C8B-B14F-4D97-AF65-F5344CB8AC3E}">
        <p14:creationId xmlns:p14="http://schemas.microsoft.com/office/powerpoint/2010/main" val="216208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03F5D-9D1F-4117-A60C-254436D3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04748"/>
            <a:ext cx="8303641" cy="42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232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Good afternoon!</vt:lpstr>
      <vt:lpstr>Learning objectives</vt:lpstr>
      <vt:lpstr>PowerPoint Presentation</vt:lpstr>
      <vt:lpstr>Warm up activity</vt:lpstr>
      <vt:lpstr>Find someone who…</vt:lpstr>
      <vt:lpstr>Presentation:  describing people</vt:lpstr>
      <vt:lpstr>Physical Descriptions</vt:lpstr>
      <vt:lpstr>Physical Descriptions</vt:lpstr>
      <vt:lpstr>PowerPoint Presentation</vt:lpstr>
      <vt:lpstr>PowerPoint Presentation</vt:lpstr>
      <vt:lpstr>PowerPoint Presentation</vt:lpstr>
      <vt:lpstr>Personality Traits</vt:lpstr>
      <vt:lpstr>Speaking activity</vt:lpstr>
      <vt:lpstr>Describing People: Activity 1</vt:lpstr>
      <vt:lpstr>Activity 2: Guessing Game</vt:lpstr>
      <vt:lpstr>Answer the following questions</vt:lpstr>
      <vt:lpstr>Group discussion</vt:lpstr>
      <vt:lpstr>Discussion Questions</vt:lpstr>
      <vt:lpstr>Writing activity</vt:lpstr>
      <vt:lpstr>Writing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</dc:title>
  <dc:creator>Sandra Sembel</dc:creator>
  <cp:lastModifiedBy>Sandra Sembel</cp:lastModifiedBy>
  <cp:revision>12</cp:revision>
  <dcterms:created xsi:type="dcterms:W3CDTF">2013-11-27T00:08:55Z</dcterms:created>
  <dcterms:modified xsi:type="dcterms:W3CDTF">2018-07-20T06:11:58Z</dcterms:modified>
</cp:coreProperties>
</file>