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1" r:id="rId5"/>
    <p:sldId id="259" r:id="rId6"/>
    <p:sldId id="264" r:id="rId7"/>
    <p:sldId id="258" r:id="rId8"/>
    <p:sldId id="260" r:id="rId9"/>
    <p:sldId id="265" r:id="rId10"/>
    <p:sldId id="266" r:id="rId11"/>
    <p:sldId id="267" r:id="rId12"/>
    <p:sldId id="269" r:id="rId13"/>
    <p:sldId id="268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32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E58A9A-4922-418E-A3F2-A4719DEDB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4C3EDE7-08CE-4F79-AA37-BEED9E92E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B49583-CB95-492F-B42C-B6A0334F6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7356-41C2-4D55-8306-F5B29E6B5A95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7B45DF-A95B-4655-9EAF-C70CE592A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DFA72E-9A70-467C-97F6-915FD5C82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7FBA-4AFF-4235-9427-CCA10136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62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AAC00E-71D3-4220-81E0-3A47CEBC1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43DDA09-33C8-4A98-BF5E-7AD446EA6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39C27D-BF17-4C45-9034-D809CB8F5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7356-41C2-4D55-8306-F5B29E6B5A95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A889F9-5B49-4B95-B49F-D3FE592E6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BDD175-BBCC-4BC8-B689-F9621DFBF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7FBA-4AFF-4235-9427-CCA10136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331D0F5-5DA8-445F-851C-EE539B7E51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E245854-014D-4C1A-87FC-CD5AA109A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DFA9E5-4F11-4959-BF25-B579B7972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7356-41C2-4D55-8306-F5B29E6B5A95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2D83C0-F920-4DA3-9465-B1165F9D3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1CEB1D-F62A-4595-A532-AEE6171CE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7FBA-4AFF-4235-9427-CCA10136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4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CE5DCE-D395-49EA-811F-18E43C5F4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89FC35-878D-4DA8-A5DC-A78314F07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72081C-D4E1-496D-8622-42315D545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7356-41C2-4D55-8306-F5B29E6B5A95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00489A-9E2B-48F5-96C9-549ADFCF6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3C6E3D-106B-4007-B591-D7D486B0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7FBA-4AFF-4235-9427-CCA10136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0006B6-6992-49DE-85C5-271242A96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731E5C-4D4E-41F9-A0BC-0F862464F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1059D7-EB28-4202-895C-560A935AA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7356-41C2-4D55-8306-F5B29E6B5A95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FB3EEE-7DA4-483F-8D9F-3A27DBFAF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C515AC-A509-4040-BE85-58ABC317F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7FBA-4AFF-4235-9427-CCA10136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3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A23E81-00A7-48F5-8090-30714A394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6987A2-10FC-42B2-9495-30CB691C8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C53F0F-7C71-4C1B-A0C8-26F4C390F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878D14-245D-4EA9-93BC-CF7FA5DE3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7356-41C2-4D55-8306-F5B29E6B5A95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EA8058-0C01-4A63-9196-890A1C86D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7B0D5C-09B2-4AB2-AC54-C3A2828FF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7FBA-4AFF-4235-9427-CCA10136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5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EA8A66-3311-4EC3-8BCE-5B1A81067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572A1D-1E94-4981-936E-271087430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F40BDC-2398-42EF-9AF5-451901C03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5534DE7-36D9-4E1B-901A-74563F2536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D9CC32C-A162-4709-A4D2-71EED4F658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2C8DB9D-60FB-41C1-AC8F-1A669604D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7356-41C2-4D55-8306-F5B29E6B5A95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0BB68BD-CE7B-4A4D-912C-3A49A67D1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6373E90-C04A-48B7-9B0B-A31B1959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7FBA-4AFF-4235-9427-CCA10136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3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F67B20-1727-4EA5-97A6-B64B4B928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173CE5D-0C22-42AF-8DE7-40DE41555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7356-41C2-4D55-8306-F5B29E6B5A95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DD9A0C0-4A4A-4C64-A028-EBF36E53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22AA82D-A2E3-4BCC-BAAD-E92CE16F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7FBA-4AFF-4235-9427-CCA10136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1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0D56458-E1A8-46C1-A201-93755D09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7356-41C2-4D55-8306-F5B29E6B5A95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A3058B1-5BC7-4C8B-B274-47338963F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ED5366E-03C3-44ED-BCC3-2969416E7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7FBA-4AFF-4235-9427-CCA10136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4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9C067E-17F0-40EC-8F88-E3521A495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9E730D-AB4D-48D7-8DE8-CA5E5A177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82DEB08-9D47-4011-B0D3-3718E81DA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4791B9-3404-4704-883A-A65B6D1C1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7356-41C2-4D55-8306-F5B29E6B5A95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394DEF-A114-4473-8F4E-CE0F94BB6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C911D1-2E0D-4AC7-AC42-4AA8C21B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7FBA-4AFF-4235-9427-CCA10136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4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A345B9-2DD2-41F6-9054-3DA394F19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DCBE97A-07EB-4D01-AD9D-315271051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89A3EEF-883D-447B-BEE0-1180CED94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5F5EE7-B752-4A2F-9AAC-3DE9A3E46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7356-41C2-4D55-8306-F5B29E6B5A95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F11966-7BB2-4902-8FCE-C509557A7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B6E27F6-2A70-44CB-8014-4B77A78E7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7FBA-4AFF-4235-9427-CCA10136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5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AF8EEBD-403B-45CB-928B-88AF5423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27642A-1A8D-4D27-B3A0-745CABBF5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130419-D6E0-42A9-8273-AE84BA5CF4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B7356-41C2-4D55-8306-F5B29E6B5A95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E2BE86-CC51-4708-8C98-E1CB88573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2473CC-19C7-431F-B420-9E0C03DF6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37FBA-4AFF-4235-9427-CCA10136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2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6259E7-0CAC-4E8E-9FC4-3109B52053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DAILY ROUTINES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A1554E-789A-41A1-AE86-DE86F0BBCD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6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1D0AF59-99C3-4251-AB9A-C966C6AD44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855405F-37A2-4869-9154-F8BE3BECE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96A4EAB-DC4D-4159-8E6D-2DAF5962E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620" y="643467"/>
            <a:ext cx="681475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9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D43CA2-CF20-4C6B-85FE-6E75EB95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time is it?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316E11-A84D-44F0-88CA-BAC1FD43B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951" y="227648"/>
            <a:ext cx="4925817" cy="604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7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1205"/>
            <a:ext cx="1783080" cy="1325563"/>
          </a:xfrm>
        </p:spPr>
        <p:txBody>
          <a:bodyPr/>
          <a:lstStyle/>
          <a:p>
            <a:r>
              <a:rPr lang="en-US" dirty="0" smtClean="0"/>
              <a:t>09:45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1904048"/>
            <a:ext cx="17830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09:15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9160" y="517525"/>
            <a:ext cx="17830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09:00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99160" y="4769168"/>
            <a:ext cx="17830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09:30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69920" y="3397250"/>
            <a:ext cx="17830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12:45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69920" y="2010093"/>
            <a:ext cx="17830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11:55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30880" y="623570"/>
            <a:ext cx="17830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10:05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30880" y="4875213"/>
            <a:ext cx="17830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12:15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654040" y="3352165"/>
            <a:ext cx="17830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05:40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654040" y="1965008"/>
            <a:ext cx="17830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07:15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715000" y="578485"/>
            <a:ext cx="17830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08:50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715000" y="4830128"/>
            <a:ext cx="17830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06:10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183880" y="3458210"/>
            <a:ext cx="17830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03:52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183880" y="2071053"/>
            <a:ext cx="17830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02:18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244840" y="684530"/>
            <a:ext cx="17830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01:00</a:t>
            </a:r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244840" y="4936173"/>
            <a:ext cx="17830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05:45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35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34FCBA-019F-43B6-9349-5F4C4D12C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Daily routines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DDEC6F-02FE-4472-B3B9-6DE11C65E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745588"/>
            <a:ext cx="6859950" cy="51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1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MY </a:t>
            </a:r>
            <a:r>
              <a:rPr lang="en-US" b="1" dirty="0"/>
              <a:t>DAILY </a:t>
            </a:r>
            <a:r>
              <a:rPr lang="en-US" b="1" dirty="0" smtClean="0"/>
              <a:t>ACTIVITIES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My </a:t>
            </a:r>
            <a:r>
              <a:rPr lang="en-US" sz="3200" dirty="0"/>
              <a:t>name is </a:t>
            </a:r>
            <a:r>
              <a:rPr lang="en-US" sz="3200" dirty="0" err="1"/>
              <a:t>Dony</a:t>
            </a:r>
            <a:r>
              <a:rPr lang="en-US" sz="3200" dirty="0"/>
              <a:t>. I usually </a:t>
            </a:r>
            <a:r>
              <a:rPr lang="en-US" sz="3200" b="1" dirty="0"/>
              <a:t>wake up</a:t>
            </a:r>
            <a:r>
              <a:rPr lang="en-US" sz="3200" dirty="0"/>
              <a:t> at 5.00  but I get up at 5.15 and </a:t>
            </a:r>
            <a:r>
              <a:rPr lang="en-US" sz="3200" b="1" dirty="0"/>
              <a:t>brush my teeth</a:t>
            </a:r>
            <a:r>
              <a:rPr lang="en-US" sz="3200" dirty="0"/>
              <a:t>. Then, I </a:t>
            </a:r>
            <a:r>
              <a:rPr lang="en-US" sz="3200" b="1" dirty="0"/>
              <a:t>read</a:t>
            </a:r>
            <a:r>
              <a:rPr lang="en-US" sz="3200" dirty="0"/>
              <a:t> the bible and </a:t>
            </a:r>
            <a:r>
              <a:rPr lang="en-US" sz="3200" b="1" dirty="0"/>
              <a:t>pray</a:t>
            </a:r>
            <a:r>
              <a:rPr lang="en-US" sz="3200" dirty="0"/>
              <a:t>. After that, I </a:t>
            </a:r>
            <a:r>
              <a:rPr lang="en-US" sz="3200" b="1" dirty="0"/>
              <a:t>take a bath</a:t>
            </a:r>
            <a:r>
              <a:rPr lang="en-US" sz="3200" dirty="0"/>
              <a:t> and </a:t>
            </a:r>
            <a:r>
              <a:rPr lang="en-US" sz="3200" b="1" dirty="0"/>
              <a:t>get dressed</a:t>
            </a:r>
            <a:r>
              <a:rPr lang="en-US" sz="3200" dirty="0"/>
              <a:t>. At around 6, I </a:t>
            </a:r>
            <a:r>
              <a:rPr lang="en-US" sz="3200" b="1" dirty="0"/>
              <a:t>have my breakfast </a:t>
            </a:r>
            <a:r>
              <a:rPr lang="en-US" sz="3200" dirty="0"/>
              <a:t>and then I </a:t>
            </a:r>
            <a:r>
              <a:rPr lang="en-US" sz="3200" b="1" dirty="0"/>
              <a:t>go to classes</a:t>
            </a:r>
            <a:r>
              <a:rPr lang="en-US" sz="3200" dirty="0"/>
              <a:t>. I </a:t>
            </a:r>
            <a:r>
              <a:rPr lang="en-US" sz="3200" b="1" dirty="0"/>
              <a:t>study</a:t>
            </a:r>
            <a:r>
              <a:rPr lang="en-US" sz="3200" dirty="0"/>
              <a:t> from 7.15 to 16.00. I have my </a:t>
            </a:r>
            <a:r>
              <a:rPr lang="en-US" sz="3200" b="1" dirty="0"/>
              <a:t>lunch break</a:t>
            </a:r>
            <a:r>
              <a:rPr lang="en-US" sz="3200" dirty="0"/>
              <a:t> from 12.00 to 13.00. During break, I </a:t>
            </a:r>
            <a:r>
              <a:rPr lang="en-US" sz="3200" b="1" dirty="0"/>
              <a:t>eat lunch</a:t>
            </a:r>
            <a:r>
              <a:rPr lang="en-US" sz="3200" dirty="0"/>
              <a:t>, </a:t>
            </a:r>
            <a:r>
              <a:rPr lang="en-US" sz="3200" b="1" dirty="0"/>
              <a:t>review my lessons</a:t>
            </a:r>
            <a:r>
              <a:rPr lang="en-US" sz="3200" dirty="0"/>
              <a:t> and just </a:t>
            </a:r>
            <a:r>
              <a:rPr lang="en-US" sz="3200" b="1" dirty="0"/>
              <a:t>chat</a:t>
            </a:r>
            <a:r>
              <a:rPr lang="en-US" sz="3200" dirty="0"/>
              <a:t> with friends.  I </a:t>
            </a:r>
            <a:r>
              <a:rPr lang="en-US" sz="3200" b="1" dirty="0"/>
              <a:t>go home</a:t>
            </a:r>
            <a:r>
              <a:rPr lang="en-US" sz="3200" dirty="0"/>
              <a:t> at 4.30 pm. At home, I </a:t>
            </a:r>
            <a:r>
              <a:rPr lang="en-US" sz="3200" b="1" dirty="0"/>
              <a:t>take a bath</a:t>
            </a:r>
            <a:r>
              <a:rPr lang="en-US" sz="3200" dirty="0"/>
              <a:t>, and </a:t>
            </a:r>
            <a:r>
              <a:rPr lang="en-US" sz="3200" b="1" dirty="0"/>
              <a:t>watch TV</a:t>
            </a:r>
            <a:r>
              <a:rPr lang="en-US" sz="3200" dirty="0"/>
              <a:t>. At around 7 pm, I </a:t>
            </a:r>
            <a:r>
              <a:rPr lang="en-US" sz="3200" b="1" dirty="0"/>
              <a:t>eat dinner</a:t>
            </a:r>
            <a:r>
              <a:rPr lang="en-US" sz="3200" dirty="0"/>
              <a:t>. Then, I </a:t>
            </a:r>
            <a:r>
              <a:rPr lang="en-US" sz="3200" b="1" dirty="0"/>
              <a:t>do my homework</a:t>
            </a:r>
            <a:r>
              <a:rPr lang="en-US" sz="3200" dirty="0"/>
              <a:t> and </a:t>
            </a:r>
            <a:r>
              <a:rPr lang="en-US" sz="3200" b="1" dirty="0"/>
              <a:t>go to bed</a:t>
            </a:r>
            <a:r>
              <a:rPr lang="en-US" sz="3200" dirty="0"/>
              <a:t> at 10 pm.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5551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MY FRIEND’S DAILY ACTIVITIES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My friend’s name </a:t>
            </a:r>
            <a:r>
              <a:rPr lang="en-US" sz="3200" dirty="0"/>
              <a:t>is </a:t>
            </a:r>
            <a:r>
              <a:rPr lang="en-US" sz="3200" dirty="0" err="1"/>
              <a:t>Dony</a:t>
            </a:r>
            <a:r>
              <a:rPr lang="en-US" sz="3200" dirty="0"/>
              <a:t>. </a:t>
            </a:r>
            <a:r>
              <a:rPr lang="en-US" sz="3200" b="1" dirty="0" smtClean="0">
                <a:solidFill>
                  <a:srgbClr val="FF0000"/>
                </a:solidFill>
              </a:rPr>
              <a:t>He</a:t>
            </a:r>
            <a:r>
              <a:rPr lang="en-US" sz="3200" dirty="0" smtClean="0"/>
              <a:t> usually </a:t>
            </a:r>
            <a:r>
              <a:rPr lang="en-US" sz="3200" b="1" dirty="0" smtClean="0"/>
              <a:t>wake</a:t>
            </a:r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r>
              <a:rPr lang="en-US" sz="3200" b="1" dirty="0" smtClean="0"/>
              <a:t> </a:t>
            </a:r>
            <a:r>
              <a:rPr lang="en-US" sz="3200" b="1" dirty="0"/>
              <a:t>up</a:t>
            </a:r>
            <a:r>
              <a:rPr lang="en-US" sz="3200" dirty="0"/>
              <a:t> at 5.00  but </a:t>
            </a:r>
            <a:r>
              <a:rPr lang="en-US" sz="3200" b="1" dirty="0" smtClean="0">
                <a:solidFill>
                  <a:srgbClr val="FF0000"/>
                </a:solidFill>
              </a:rPr>
              <a:t>he</a:t>
            </a:r>
            <a:r>
              <a:rPr lang="en-US" sz="3200" dirty="0" smtClean="0"/>
              <a:t> get</a:t>
            </a:r>
            <a:r>
              <a:rPr lang="en-US" sz="3200" b="1" dirty="0">
                <a:solidFill>
                  <a:srgbClr val="FF0000"/>
                </a:solidFill>
              </a:rPr>
              <a:t>s</a:t>
            </a:r>
            <a:r>
              <a:rPr lang="en-US" sz="3200" dirty="0" smtClean="0"/>
              <a:t> </a:t>
            </a:r>
            <a:r>
              <a:rPr lang="en-US" sz="3200" dirty="0"/>
              <a:t>up at 5.15 and </a:t>
            </a:r>
            <a:r>
              <a:rPr lang="en-US" sz="3200" b="1" dirty="0" smtClean="0"/>
              <a:t>brush</a:t>
            </a:r>
            <a:r>
              <a:rPr lang="en-US" sz="3200" b="1" dirty="0" smtClean="0">
                <a:solidFill>
                  <a:srgbClr val="FF0000"/>
                </a:solidFill>
              </a:rPr>
              <a:t>es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his</a:t>
            </a:r>
            <a:r>
              <a:rPr lang="en-US" sz="3200" b="1" dirty="0" smtClean="0"/>
              <a:t> teeth</a:t>
            </a:r>
            <a:r>
              <a:rPr lang="en-US" sz="3200" dirty="0"/>
              <a:t>. Then, </a:t>
            </a:r>
            <a:r>
              <a:rPr lang="en-US" sz="3200" b="1" dirty="0">
                <a:solidFill>
                  <a:srgbClr val="FF0000"/>
                </a:solidFill>
              </a:rPr>
              <a:t>he</a:t>
            </a:r>
            <a:r>
              <a:rPr lang="en-US" sz="3200" dirty="0" smtClean="0"/>
              <a:t> </a:t>
            </a:r>
            <a:r>
              <a:rPr lang="en-US" sz="3200" b="1" dirty="0" smtClean="0"/>
              <a:t>read</a:t>
            </a:r>
            <a:r>
              <a:rPr lang="en-US" sz="3200" b="1" dirty="0">
                <a:solidFill>
                  <a:srgbClr val="FF0000"/>
                </a:solidFill>
              </a:rPr>
              <a:t>s</a:t>
            </a:r>
            <a:r>
              <a:rPr lang="en-US" sz="3200" dirty="0" smtClean="0"/>
              <a:t> </a:t>
            </a:r>
            <a:r>
              <a:rPr lang="en-US" sz="3200" dirty="0"/>
              <a:t>the bible and </a:t>
            </a:r>
            <a:r>
              <a:rPr lang="en-US" sz="3200" b="1" dirty="0" smtClean="0"/>
              <a:t>pray</a:t>
            </a:r>
            <a:r>
              <a:rPr lang="en-US" sz="3200" b="1" dirty="0">
                <a:solidFill>
                  <a:srgbClr val="FF0000"/>
                </a:solidFill>
              </a:rPr>
              <a:t>s</a:t>
            </a:r>
            <a:r>
              <a:rPr lang="en-US" sz="3200" dirty="0" smtClean="0"/>
              <a:t>. </a:t>
            </a:r>
            <a:r>
              <a:rPr lang="en-US" sz="3200" dirty="0"/>
              <a:t>After that, </a:t>
            </a:r>
            <a:r>
              <a:rPr lang="en-US" sz="3200" b="1" dirty="0">
                <a:solidFill>
                  <a:srgbClr val="FF0000"/>
                </a:solidFill>
              </a:rPr>
              <a:t>he </a:t>
            </a:r>
            <a:r>
              <a:rPr lang="en-US" sz="3200" b="1" dirty="0" smtClean="0"/>
              <a:t>take</a:t>
            </a:r>
            <a:r>
              <a:rPr lang="en-US" sz="3200" b="1" dirty="0">
                <a:solidFill>
                  <a:srgbClr val="FF0000"/>
                </a:solidFill>
              </a:rPr>
              <a:t>s</a:t>
            </a:r>
            <a:r>
              <a:rPr lang="en-US" sz="3200" b="1" dirty="0" smtClean="0"/>
              <a:t> </a:t>
            </a:r>
            <a:r>
              <a:rPr lang="en-US" sz="3200" b="1" dirty="0"/>
              <a:t>a bath</a:t>
            </a:r>
            <a:r>
              <a:rPr lang="en-US" sz="3200" dirty="0"/>
              <a:t> and </a:t>
            </a:r>
            <a:r>
              <a:rPr lang="en-US" sz="3200" b="1" dirty="0" smtClean="0"/>
              <a:t>get</a:t>
            </a:r>
            <a:r>
              <a:rPr lang="en-US" sz="3200" b="1" dirty="0">
                <a:solidFill>
                  <a:srgbClr val="FF0000"/>
                </a:solidFill>
              </a:rPr>
              <a:t>s</a:t>
            </a:r>
            <a:r>
              <a:rPr lang="en-US" sz="3200" b="1" dirty="0" smtClean="0"/>
              <a:t> </a:t>
            </a:r>
            <a:r>
              <a:rPr lang="en-US" sz="3200" b="1" dirty="0"/>
              <a:t>dressed</a:t>
            </a:r>
            <a:r>
              <a:rPr lang="en-US" sz="3200" dirty="0"/>
              <a:t>. At around 6, </a:t>
            </a:r>
            <a:r>
              <a:rPr lang="en-US" sz="3200" b="1" dirty="0">
                <a:solidFill>
                  <a:srgbClr val="FF0000"/>
                </a:solidFill>
              </a:rPr>
              <a:t>he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has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his </a:t>
            </a:r>
            <a:r>
              <a:rPr lang="en-US" sz="3200" b="1" dirty="0" smtClean="0"/>
              <a:t>breakfast </a:t>
            </a:r>
            <a:r>
              <a:rPr lang="en-US" sz="3200" dirty="0"/>
              <a:t>and then </a:t>
            </a:r>
            <a:r>
              <a:rPr lang="en-US" sz="3200" b="1" dirty="0">
                <a:solidFill>
                  <a:srgbClr val="FF0000"/>
                </a:solidFill>
              </a:rPr>
              <a:t>he</a:t>
            </a:r>
            <a:r>
              <a:rPr lang="en-US" sz="3200" dirty="0" smtClean="0"/>
              <a:t> </a:t>
            </a:r>
            <a:r>
              <a:rPr lang="en-US" sz="3200" b="1" dirty="0" smtClean="0"/>
              <a:t>go</a:t>
            </a:r>
            <a:r>
              <a:rPr lang="en-US" sz="3200" b="1" dirty="0" smtClean="0">
                <a:solidFill>
                  <a:srgbClr val="FF0000"/>
                </a:solidFill>
              </a:rPr>
              <a:t>es</a:t>
            </a:r>
            <a:r>
              <a:rPr lang="en-US" sz="3200" b="1" dirty="0" smtClean="0"/>
              <a:t> </a:t>
            </a:r>
            <a:r>
              <a:rPr lang="en-US" sz="3200" b="1" dirty="0"/>
              <a:t>to classes</a:t>
            </a:r>
            <a:r>
              <a:rPr lang="en-US" sz="3200" dirty="0"/>
              <a:t>. </a:t>
            </a:r>
            <a:r>
              <a:rPr lang="en-US" sz="3200" b="1" dirty="0">
                <a:solidFill>
                  <a:srgbClr val="FF0000"/>
                </a:solidFill>
              </a:rPr>
              <a:t>he</a:t>
            </a:r>
            <a:r>
              <a:rPr lang="en-US" sz="3200" dirty="0" smtClean="0"/>
              <a:t> </a:t>
            </a:r>
            <a:r>
              <a:rPr lang="en-US" sz="3200" b="1" dirty="0" smtClean="0"/>
              <a:t>stud</a:t>
            </a:r>
            <a:r>
              <a:rPr lang="en-US" sz="3200" b="1" dirty="0" smtClean="0">
                <a:solidFill>
                  <a:srgbClr val="FF0000"/>
                </a:solidFill>
              </a:rPr>
              <a:t>ies</a:t>
            </a:r>
            <a:r>
              <a:rPr lang="en-US" sz="3200" dirty="0" smtClean="0"/>
              <a:t> </a:t>
            </a:r>
            <a:r>
              <a:rPr lang="en-US" sz="3200" dirty="0"/>
              <a:t>from 7.15 to 16.00. </a:t>
            </a:r>
            <a:r>
              <a:rPr lang="en-US" sz="3200" b="1" dirty="0">
                <a:solidFill>
                  <a:srgbClr val="FF0000"/>
                </a:solidFill>
              </a:rPr>
              <a:t>he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has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his</a:t>
            </a:r>
            <a:r>
              <a:rPr lang="en-US" sz="3200" dirty="0" smtClean="0"/>
              <a:t> </a:t>
            </a:r>
            <a:r>
              <a:rPr lang="en-US" sz="3200" b="1" dirty="0"/>
              <a:t>lunch break</a:t>
            </a:r>
            <a:r>
              <a:rPr lang="en-US" sz="3200" dirty="0"/>
              <a:t> from 12.00 to 13.00. During break, </a:t>
            </a:r>
            <a:r>
              <a:rPr lang="en-US" sz="3200" b="1" dirty="0">
                <a:solidFill>
                  <a:srgbClr val="FF0000"/>
                </a:solidFill>
              </a:rPr>
              <a:t>he</a:t>
            </a:r>
            <a:r>
              <a:rPr lang="en-US" sz="3200" dirty="0" smtClean="0"/>
              <a:t> </a:t>
            </a:r>
            <a:r>
              <a:rPr lang="en-US" sz="3200" b="1" dirty="0" smtClean="0"/>
              <a:t>eat</a:t>
            </a:r>
            <a:r>
              <a:rPr lang="en-US" sz="3200" b="1" dirty="0">
                <a:solidFill>
                  <a:srgbClr val="FF0000"/>
                </a:solidFill>
              </a:rPr>
              <a:t>s</a:t>
            </a:r>
            <a:r>
              <a:rPr lang="en-US" sz="3200" b="1" dirty="0" smtClean="0"/>
              <a:t> </a:t>
            </a:r>
            <a:r>
              <a:rPr lang="en-US" sz="3200" b="1" dirty="0"/>
              <a:t>lunch</a:t>
            </a:r>
            <a:r>
              <a:rPr lang="en-US" sz="3200" dirty="0"/>
              <a:t>, </a:t>
            </a:r>
            <a:r>
              <a:rPr lang="en-US" sz="3200" b="1" dirty="0" smtClean="0"/>
              <a:t>review</a:t>
            </a:r>
            <a:r>
              <a:rPr lang="en-US" sz="3200" b="1" dirty="0">
                <a:solidFill>
                  <a:srgbClr val="FF0000"/>
                </a:solidFill>
              </a:rPr>
              <a:t>s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his</a:t>
            </a:r>
            <a:r>
              <a:rPr lang="en-US" sz="3200" b="1" dirty="0" smtClean="0"/>
              <a:t> lessons</a:t>
            </a:r>
            <a:r>
              <a:rPr lang="en-US" sz="3200" dirty="0" smtClean="0"/>
              <a:t> </a:t>
            </a:r>
            <a:r>
              <a:rPr lang="en-US" sz="3200" dirty="0"/>
              <a:t>and just </a:t>
            </a:r>
            <a:r>
              <a:rPr lang="en-US" sz="3200" b="1" dirty="0" smtClean="0"/>
              <a:t>chat</a:t>
            </a:r>
            <a:r>
              <a:rPr lang="en-US" sz="3200" b="1" dirty="0">
                <a:solidFill>
                  <a:srgbClr val="FF0000"/>
                </a:solidFill>
              </a:rPr>
              <a:t>s</a:t>
            </a:r>
            <a:r>
              <a:rPr lang="en-US" sz="3200" dirty="0" smtClean="0"/>
              <a:t> </a:t>
            </a:r>
            <a:r>
              <a:rPr lang="en-US" sz="3200" dirty="0"/>
              <a:t>with friends. </a:t>
            </a:r>
            <a:r>
              <a:rPr lang="en-US" sz="3200" b="1" dirty="0">
                <a:solidFill>
                  <a:srgbClr val="FF0000"/>
                </a:solidFill>
              </a:rPr>
              <a:t>he </a:t>
            </a:r>
            <a:r>
              <a:rPr lang="en-US" sz="3200" b="1" dirty="0" smtClean="0"/>
              <a:t>go</a:t>
            </a:r>
            <a:r>
              <a:rPr lang="en-US" sz="3200" b="1" dirty="0" smtClean="0">
                <a:solidFill>
                  <a:srgbClr val="FF0000"/>
                </a:solidFill>
              </a:rPr>
              <a:t>es</a:t>
            </a:r>
            <a:r>
              <a:rPr lang="en-US" sz="3200" b="1" dirty="0" smtClean="0"/>
              <a:t> </a:t>
            </a:r>
            <a:r>
              <a:rPr lang="en-US" sz="3200" b="1" dirty="0"/>
              <a:t>home</a:t>
            </a:r>
            <a:r>
              <a:rPr lang="en-US" sz="3200" dirty="0"/>
              <a:t> at 4.30 pm. At home, </a:t>
            </a:r>
            <a:r>
              <a:rPr lang="en-US" sz="3200" b="1" dirty="0">
                <a:solidFill>
                  <a:srgbClr val="FF0000"/>
                </a:solidFill>
              </a:rPr>
              <a:t>he</a:t>
            </a:r>
            <a:r>
              <a:rPr lang="en-US" sz="3200" dirty="0" smtClean="0"/>
              <a:t> </a:t>
            </a:r>
            <a:r>
              <a:rPr lang="en-US" sz="3200" b="1" dirty="0" smtClean="0"/>
              <a:t>take</a:t>
            </a:r>
            <a:r>
              <a:rPr lang="en-US" sz="3200" b="1" dirty="0">
                <a:solidFill>
                  <a:srgbClr val="FF0000"/>
                </a:solidFill>
              </a:rPr>
              <a:t>s</a:t>
            </a:r>
            <a:r>
              <a:rPr lang="en-US" sz="3200" b="1" dirty="0" smtClean="0"/>
              <a:t> </a:t>
            </a:r>
            <a:r>
              <a:rPr lang="en-US" sz="3200" b="1" dirty="0"/>
              <a:t>a bath</a:t>
            </a:r>
            <a:r>
              <a:rPr lang="en-US" sz="3200" dirty="0"/>
              <a:t>, and </a:t>
            </a:r>
            <a:r>
              <a:rPr lang="en-US" sz="3200" b="1" dirty="0" smtClean="0"/>
              <a:t>watch</a:t>
            </a:r>
            <a:r>
              <a:rPr lang="en-US" sz="3200" b="1" dirty="0" smtClean="0">
                <a:solidFill>
                  <a:srgbClr val="FF0000"/>
                </a:solidFill>
              </a:rPr>
              <a:t>es</a:t>
            </a:r>
            <a:r>
              <a:rPr lang="en-US" sz="3200" b="1" dirty="0" smtClean="0"/>
              <a:t> </a:t>
            </a:r>
            <a:r>
              <a:rPr lang="en-US" sz="3200" b="1" dirty="0"/>
              <a:t>TV</a:t>
            </a:r>
            <a:r>
              <a:rPr lang="en-US" sz="3200" dirty="0"/>
              <a:t>. At around 7 pm</a:t>
            </a:r>
            <a:r>
              <a:rPr lang="en-US" sz="3200" dirty="0" smtClean="0"/>
              <a:t>,</a:t>
            </a:r>
            <a:r>
              <a:rPr lang="en-US" sz="3200" b="1" dirty="0">
                <a:solidFill>
                  <a:srgbClr val="FF0000"/>
                </a:solidFill>
              </a:rPr>
              <a:t> he </a:t>
            </a:r>
            <a:r>
              <a:rPr lang="en-US" sz="3200" b="1" dirty="0" smtClean="0"/>
              <a:t>eat</a:t>
            </a:r>
            <a:r>
              <a:rPr lang="en-US" sz="3200" b="1" dirty="0">
                <a:solidFill>
                  <a:srgbClr val="FF0000"/>
                </a:solidFill>
              </a:rPr>
              <a:t>s</a:t>
            </a:r>
            <a:r>
              <a:rPr lang="en-US" sz="3200" b="1" dirty="0" smtClean="0"/>
              <a:t> </a:t>
            </a:r>
            <a:r>
              <a:rPr lang="en-US" sz="3200" b="1" dirty="0"/>
              <a:t>dinner</a:t>
            </a:r>
            <a:r>
              <a:rPr lang="en-US" sz="3200" dirty="0"/>
              <a:t>. Then, </a:t>
            </a:r>
            <a:r>
              <a:rPr lang="en-US" sz="3200" b="1" dirty="0">
                <a:solidFill>
                  <a:srgbClr val="FF0000"/>
                </a:solidFill>
              </a:rPr>
              <a:t>he</a:t>
            </a:r>
            <a:r>
              <a:rPr lang="en-US" sz="3200" dirty="0" smtClean="0"/>
              <a:t> </a:t>
            </a:r>
            <a:r>
              <a:rPr lang="en-US" sz="3200" b="1" dirty="0" smtClean="0"/>
              <a:t>do</a:t>
            </a:r>
            <a:r>
              <a:rPr lang="en-US" sz="3200" b="1" dirty="0" smtClean="0">
                <a:solidFill>
                  <a:srgbClr val="FF0000"/>
                </a:solidFill>
              </a:rPr>
              <a:t>es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his</a:t>
            </a:r>
            <a:r>
              <a:rPr lang="en-US" sz="3200" b="1" dirty="0" smtClean="0"/>
              <a:t> homework</a:t>
            </a:r>
            <a:r>
              <a:rPr lang="en-US" sz="3200" dirty="0" smtClean="0"/>
              <a:t> </a:t>
            </a:r>
            <a:r>
              <a:rPr lang="en-US" sz="3200" dirty="0"/>
              <a:t>and </a:t>
            </a:r>
            <a:r>
              <a:rPr lang="en-US" sz="3200" b="1" dirty="0" smtClean="0"/>
              <a:t>go</a:t>
            </a:r>
            <a:r>
              <a:rPr lang="en-US" sz="3200" b="1" dirty="0" smtClean="0">
                <a:solidFill>
                  <a:srgbClr val="FF0000"/>
                </a:solidFill>
              </a:rPr>
              <a:t>es</a:t>
            </a:r>
            <a:r>
              <a:rPr lang="en-US" sz="3200" b="1" dirty="0" smtClean="0"/>
              <a:t> </a:t>
            </a:r>
            <a:r>
              <a:rPr lang="en-US" sz="3200" b="1" dirty="0"/>
              <a:t>to bed</a:t>
            </a:r>
            <a:r>
              <a:rPr lang="en-US" sz="3200" dirty="0"/>
              <a:t> at 10 pm.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283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CFEFA1-21D9-4FAA-AF4B-18CBE3AF4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8B4F094-AA23-4976-BC32-3C3E37CBA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748897"/>
            <a:ext cx="6553545" cy="536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3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D14AB9-594B-4D44-861C-9CC2B85F5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8BD84-10EC-448C-8314-1EC8E64657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3487" y="2474981"/>
            <a:ext cx="3906078" cy="758549"/>
          </a:xfrm>
        </p:spPr>
        <p:txBody>
          <a:bodyPr/>
          <a:lstStyle/>
          <a:p>
            <a:r>
              <a:rPr lang="en-US" dirty="0"/>
              <a:t>When were you born?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B20C1D-FBDE-4540-BF24-4CFBEE305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9278" y="2118760"/>
            <a:ext cx="3462130" cy="222954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1985</a:t>
            </a:r>
          </a:p>
          <a:p>
            <a:r>
              <a:rPr lang="en-US" dirty="0"/>
              <a:t>1998</a:t>
            </a:r>
          </a:p>
          <a:p>
            <a:r>
              <a:rPr lang="en-US" dirty="0"/>
              <a:t>2004</a:t>
            </a:r>
          </a:p>
          <a:p>
            <a:r>
              <a:rPr lang="en-US" dirty="0"/>
              <a:t>2016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A89A5D-4E58-4798-923B-2D62446A27BD}"/>
              </a:ext>
            </a:extLst>
          </p:cNvPr>
          <p:cNvSpPr txBox="1"/>
          <p:nvPr/>
        </p:nvSpPr>
        <p:spPr>
          <a:xfrm>
            <a:off x="1063487" y="5406888"/>
            <a:ext cx="7394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was born in ______</a:t>
            </a:r>
          </a:p>
        </p:txBody>
      </p:sp>
    </p:spTree>
    <p:extLst>
      <p:ext uri="{BB962C8B-B14F-4D97-AF65-F5344CB8AC3E}">
        <p14:creationId xmlns:p14="http://schemas.microsoft.com/office/powerpoint/2010/main" val="153092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EF54AB-476B-4596-8970-06F3F2F84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Month of the year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 for month of the year">
            <a:extLst>
              <a:ext uri="{FF2B5EF4-FFF2-40B4-BE49-F238E27FC236}">
                <a16:creationId xmlns:a16="http://schemas.microsoft.com/office/drawing/2014/main" xmlns="" id="{D6DD8DEB-882D-4A33-956D-2B8B95E612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196" y="492573"/>
            <a:ext cx="5880796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9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05D364-5BF4-4DA5-AD46-597FA55D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Months of the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66C12A-3D99-4F54-9ACE-06274FEE6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269297"/>
          </a:xfrm>
        </p:spPr>
        <p:txBody>
          <a:bodyPr/>
          <a:lstStyle/>
          <a:p>
            <a:r>
              <a:rPr lang="en-US" dirty="0"/>
              <a:t>What is your birth month?</a:t>
            </a:r>
          </a:p>
          <a:p>
            <a:r>
              <a:rPr lang="en-US" dirty="0"/>
              <a:t>What month is your birthday?</a:t>
            </a:r>
          </a:p>
          <a:p>
            <a:r>
              <a:rPr lang="en-US" dirty="0"/>
              <a:t>What month do we celebrate our Independence day?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209015-94C9-439D-9653-BC8EA0197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9191" y="1810648"/>
            <a:ext cx="2083904" cy="4351338"/>
          </a:xfrm>
        </p:spPr>
        <p:txBody>
          <a:bodyPr/>
          <a:lstStyle/>
          <a:p>
            <a:r>
              <a:rPr lang="en-US" dirty="0"/>
              <a:t>January</a:t>
            </a:r>
          </a:p>
          <a:p>
            <a:r>
              <a:rPr lang="en-US" dirty="0"/>
              <a:t>February</a:t>
            </a:r>
          </a:p>
          <a:p>
            <a:r>
              <a:rPr lang="en-US" dirty="0"/>
              <a:t>March</a:t>
            </a:r>
          </a:p>
          <a:p>
            <a:r>
              <a:rPr lang="en-US" dirty="0"/>
              <a:t>April</a:t>
            </a:r>
          </a:p>
          <a:p>
            <a:r>
              <a:rPr lang="en-US" dirty="0"/>
              <a:t>May</a:t>
            </a:r>
          </a:p>
          <a:p>
            <a:r>
              <a:rPr lang="en-US" dirty="0"/>
              <a:t>June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A4AA5A29-313D-43E2-84E6-EFB3E9C41270}"/>
              </a:ext>
            </a:extLst>
          </p:cNvPr>
          <p:cNvSpPr txBox="1">
            <a:spLocks/>
          </p:cNvSpPr>
          <p:nvPr/>
        </p:nvSpPr>
        <p:spPr>
          <a:xfrm>
            <a:off x="8408504" y="1862207"/>
            <a:ext cx="20839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July</a:t>
            </a:r>
          </a:p>
          <a:p>
            <a:r>
              <a:rPr lang="en-US" dirty="0"/>
              <a:t>August</a:t>
            </a:r>
          </a:p>
          <a:p>
            <a:r>
              <a:rPr lang="en-US" dirty="0"/>
              <a:t>September</a:t>
            </a:r>
          </a:p>
          <a:p>
            <a:r>
              <a:rPr lang="en-US" dirty="0"/>
              <a:t>October</a:t>
            </a:r>
          </a:p>
          <a:p>
            <a:r>
              <a:rPr lang="en-US" dirty="0"/>
              <a:t>November</a:t>
            </a:r>
          </a:p>
          <a:p>
            <a:r>
              <a:rPr lang="en-US" dirty="0"/>
              <a:t>December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2AA5CB2-453C-43DB-A78C-70281F44498E}"/>
              </a:ext>
            </a:extLst>
          </p:cNvPr>
          <p:cNvSpPr txBox="1"/>
          <p:nvPr/>
        </p:nvSpPr>
        <p:spPr>
          <a:xfrm>
            <a:off x="838200" y="4613917"/>
            <a:ext cx="4966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month of birth is ______</a:t>
            </a:r>
          </a:p>
          <a:p>
            <a:r>
              <a:rPr lang="en-US" sz="2400" dirty="0"/>
              <a:t>My birth month is ______</a:t>
            </a:r>
          </a:p>
          <a:p>
            <a:r>
              <a:rPr lang="en-US" sz="2400" dirty="0"/>
              <a:t>Our Independence Day is on ______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8071B0-7B61-4C42-BF3F-9F021DCF6083}"/>
              </a:ext>
            </a:extLst>
          </p:cNvPr>
          <p:cNvSpPr txBox="1"/>
          <p:nvPr/>
        </p:nvSpPr>
        <p:spPr>
          <a:xfrm flipH="1" flipV="1">
            <a:off x="1022931" y="4928079"/>
            <a:ext cx="1031156" cy="14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5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17483-65DF-4CB7-BA8D-20646A52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Days of the week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260F5F-CEBF-4197-B84F-E221E0122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525" y="492573"/>
            <a:ext cx="4182139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2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1DE7243B-5109-444B-8FAF-7437C66BC0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4C5D6221-DA7B-4611-AA26-7D8E349FDE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A1AB8B-35A4-479C-912A-34AF45C2E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23" y="1749778"/>
            <a:ext cx="2871095" cy="2127124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Days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4CEDC9-65A7-4AB3-A4E5-A3AE037288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8993" y="1412489"/>
            <a:ext cx="2926080" cy="2801702"/>
          </a:xfrm>
        </p:spPr>
        <p:txBody>
          <a:bodyPr>
            <a:normAutofit/>
          </a:bodyPr>
          <a:lstStyle/>
          <a:p>
            <a:r>
              <a:rPr lang="en-US" sz="2400" dirty="0"/>
              <a:t>When do you study English?</a:t>
            </a:r>
          </a:p>
          <a:p>
            <a:r>
              <a:rPr lang="en-US" sz="2400" dirty="0"/>
              <a:t>When do you study math?</a:t>
            </a:r>
          </a:p>
          <a:p>
            <a:r>
              <a:rPr lang="en-US" sz="2400" dirty="0"/>
              <a:t>When do you have holiday?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C596677-F78B-49F5-958B-DEEE44140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2926080" cy="4363844"/>
          </a:xfrm>
        </p:spPr>
        <p:txBody>
          <a:bodyPr>
            <a:normAutofit/>
          </a:bodyPr>
          <a:lstStyle/>
          <a:p>
            <a:r>
              <a:rPr lang="en-US" sz="2400" dirty="0"/>
              <a:t>Monday</a:t>
            </a:r>
          </a:p>
          <a:p>
            <a:r>
              <a:rPr lang="en-US" sz="2400" dirty="0"/>
              <a:t>Tuesday</a:t>
            </a:r>
          </a:p>
          <a:p>
            <a:r>
              <a:rPr lang="en-US" sz="2400" dirty="0"/>
              <a:t>Wednesday</a:t>
            </a:r>
          </a:p>
          <a:p>
            <a:r>
              <a:rPr lang="en-US" sz="2400" dirty="0"/>
              <a:t>Thursday</a:t>
            </a:r>
          </a:p>
          <a:p>
            <a:r>
              <a:rPr lang="en-US" sz="2400" dirty="0"/>
              <a:t>Friday</a:t>
            </a:r>
          </a:p>
          <a:p>
            <a:r>
              <a:rPr lang="en-US" sz="2400" dirty="0"/>
              <a:t>Saturday</a:t>
            </a:r>
          </a:p>
          <a:p>
            <a:r>
              <a:rPr lang="en-US" sz="2400" dirty="0"/>
              <a:t>Sunday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AA9A0A0-900A-4FE0-886E-E67CABF4540B}"/>
              </a:ext>
            </a:extLst>
          </p:cNvPr>
          <p:cNvSpPr txBox="1"/>
          <p:nvPr/>
        </p:nvSpPr>
        <p:spPr>
          <a:xfrm>
            <a:off x="4327528" y="5514723"/>
            <a:ext cx="7050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study ____ on ____ and ____</a:t>
            </a:r>
          </a:p>
        </p:txBody>
      </p:sp>
    </p:spTree>
    <p:extLst>
      <p:ext uri="{BB962C8B-B14F-4D97-AF65-F5344CB8AC3E}">
        <p14:creationId xmlns:p14="http://schemas.microsoft.com/office/powerpoint/2010/main" val="3687841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9899462-FC16-43B0-966B-FCA2634507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3B3929-761E-4C18-83AB-30CA3E93D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Time of the 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A546A25-DCA0-4D47-A4AF-7DC711F3D7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0" t="780" r="17740" b="-780"/>
          <a:stretch/>
        </p:blipFill>
        <p:spPr>
          <a:xfrm>
            <a:off x="1232451" y="499659"/>
            <a:ext cx="2369433" cy="2747047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AAFEA932-2DF1-410C-A00A-7A1E7DBF75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What Time Of Day Are You?">
            <a:extLst>
              <a:ext uri="{FF2B5EF4-FFF2-40B4-BE49-F238E27FC236}">
                <a16:creationId xmlns:a16="http://schemas.microsoft.com/office/drawing/2014/main" xmlns="" id="{D937FE5A-AC31-4588-9D8A-F168D9E933F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r="8924"/>
          <a:stretch/>
        </p:blipFill>
        <p:spPr bwMode="auto">
          <a:xfrm>
            <a:off x="777486" y="3589867"/>
            <a:ext cx="3071530" cy="27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F4E145-8A07-47E6-A83A-04BD15FCE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7762" y="2799889"/>
            <a:ext cx="5747187" cy="29875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solidFill>
                  <a:srgbClr val="FFFFFF"/>
                </a:solidFill>
              </a:rPr>
              <a:t>Dawn</a:t>
            </a:r>
          </a:p>
          <a:p>
            <a:r>
              <a:rPr lang="en-US" sz="2200">
                <a:solidFill>
                  <a:srgbClr val="FFFFFF"/>
                </a:solidFill>
              </a:rPr>
              <a:t>Morning</a:t>
            </a:r>
          </a:p>
          <a:p>
            <a:r>
              <a:rPr lang="en-US" sz="2200">
                <a:solidFill>
                  <a:srgbClr val="FFFFFF"/>
                </a:solidFill>
              </a:rPr>
              <a:t>Afternoon</a:t>
            </a:r>
          </a:p>
          <a:p>
            <a:r>
              <a:rPr lang="en-US" sz="2200">
                <a:solidFill>
                  <a:srgbClr val="FFFFFF"/>
                </a:solidFill>
              </a:rPr>
              <a:t>Late afternoon</a:t>
            </a:r>
          </a:p>
          <a:p>
            <a:r>
              <a:rPr lang="en-US" sz="2200">
                <a:solidFill>
                  <a:srgbClr val="FFFFFF"/>
                </a:solidFill>
              </a:rPr>
              <a:t>Evening</a:t>
            </a:r>
          </a:p>
          <a:p>
            <a:r>
              <a:rPr lang="en-US" sz="2200">
                <a:solidFill>
                  <a:srgbClr val="FFFFFF"/>
                </a:solidFill>
              </a:rPr>
              <a:t>Late evening</a:t>
            </a:r>
          </a:p>
          <a:p>
            <a:r>
              <a:rPr lang="en-US" sz="2200">
                <a:solidFill>
                  <a:srgbClr val="FFFFFF"/>
                </a:solidFill>
              </a:rPr>
              <a:t>Midnight</a:t>
            </a:r>
          </a:p>
        </p:txBody>
      </p:sp>
    </p:spTree>
    <p:extLst>
      <p:ext uri="{BB962C8B-B14F-4D97-AF65-F5344CB8AC3E}">
        <p14:creationId xmlns:p14="http://schemas.microsoft.com/office/powerpoint/2010/main" val="233895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E90E1B-EDEF-4997-8C5F-77C3C197B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Telling time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37D6BA-3FEA-4A1A-BAAC-04EE25B52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565" y="112542"/>
            <a:ext cx="6745458" cy="674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426</Words>
  <Application>Microsoft Office PowerPoint</Application>
  <PresentationFormat>Custom</PresentationFormat>
  <Paragraphs>73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DAILY ROUTINES</vt:lpstr>
      <vt:lpstr>Years</vt:lpstr>
      <vt:lpstr>YEARS</vt:lpstr>
      <vt:lpstr>Month of the year</vt:lpstr>
      <vt:lpstr>Months of the year</vt:lpstr>
      <vt:lpstr>Days of the week</vt:lpstr>
      <vt:lpstr>Days of the week</vt:lpstr>
      <vt:lpstr>Time of the day</vt:lpstr>
      <vt:lpstr>Telling time</vt:lpstr>
      <vt:lpstr>PowerPoint Presentation</vt:lpstr>
      <vt:lpstr>What time is it?</vt:lpstr>
      <vt:lpstr>09:45</vt:lpstr>
      <vt:lpstr>Daily routines</vt:lpstr>
      <vt:lpstr>MY DAILY ACTIVITIES</vt:lpstr>
      <vt:lpstr>MY FRIEND’S DAILY ACTIVITIES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ROUTINES</dc:title>
  <dc:creator>Sandra Sembel</dc:creator>
  <cp:lastModifiedBy>KLINIK508</cp:lastModifiedBy>
  <cp:revision>6</cp:revision>
  <dcterms:created xsi:type="dcterms:W3CDTF">2018-07-18T00:53:47Z</dcterms:created>
  <dcterms:modified xsi:type="dcterms:W3CDTF">2018-07-18T02:54:15Z</dcterms:modified>
</cp:coreProperties>
</file>