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F94B91-BCA0-184F-8D71-463FAB6F4E37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072E2AB-E7EF-1C49-92AD-4D015B79F131}">
      <dgm:prSet phldrT="[Text]" custT="1"/>
      <dgm:spPr/>
      <dgm:t>
        <a:bodyPr/>
        <a:lstStyle/>
        <a:p>
          <a:r>
            <a:rPr lang="en-US" sz="1800" dirty="0" smtClean="0"/>
            <a:t>Domains of Learning</a:t>
          </a:r>
          <a:endParaRPr lang="en-US" sz="1800" dirty="0"/>
        </a:p>
      </dgm:t>
    </dgm:pt>
    <dgm:pt modelId="{C882F53E-8393-CF49-AB22-E1520F77EF54}" type="parTrans" cxnId="{AC1F34E4-6FCA-5643-AEA9-5786891B3822}">
      <dgm:prSet/>
      <dgm:spPr/>
      <dgm:t>
        <a:bodyPr/>
        <a:lstStyle/>
        <a:p>
          <a:endParaRPr lang="en-US" sz="2000"/>
        </a:p>
      </dgm:t>
    </dgm:pt>
    <dgm:pt modelId="{41CB59F5-B2BB-6240-8DE6-3678C5A6B500}" type="sibTrans" cxnId="{AC1F34E4-6FCA-5643-AEA9-5786891B3822}">
      <dgm:prSet/>
      <dgm:spPr/>
      <dgm:t>
        <a:bodyPr/>
        <a:lstStyle/>
        <a:p>
          <a:endParaRPr lang="en-US" sz="2000"/>
        </a:p>
      </dgm:t>
    </dgm:pt>
    <dgm:pt modelId="{49E1DDA7-D831-E343-8848-F89BEEC231B1}">
      <dgm:prSet phldrT="[Text]" custT="1"/>
      <dgm:spPr/>
      <dgm:t>
        <a:bodyPr/>
        <a:lstStyle/>
        <a:p>
          <a:r>
            <a:rPr lang="en-US" sz="1800" dirty="0" smtClean="0"/>
            <a:t>Physical</a:t>
          </a:r>
          <a:endParaRPr lang="en-US" sz="1800" dirty="0"/>
        </a:p>
      </dgm:t>
    </dgm:pt>
    <dgm:pt modelId="{D97B32B8-AEED-AD4A-97E0-B0D1331FBBF8}" type="parTrans" cxnId="{CE6EF2FE-2167-764B-9F58-F3F7F6B34AA6}">
      <dgm:prSet custT="1"/>
      <dgm:spPr/>
      <dgm:t>
        <a:bodyPr/>
        <a:lstStyle/>
        <a:p>
          <a:endParaRPr lang="en-US" sz="600"/>
        </a:p>
      </dgm:t>
    </dgm:pt>
    <dgm:pt modelId="{8CFD0D34-4174-394B-9F75-A1EE77962141}" type="sibTrans" cxnId="{CE6EF2FE-2167-764B-9F58-F3F7F6B34AA6}">
      <dgm:prSet/>
      <dgm:spPr/>
      <dgm:t>
        <a:bodyPr/>
        <a:lstStyle/>
        <a:p>
          <a:endParaRPr lang="en-US" sz="2000"/>
        </a:p>
      </dgm:t>
    </dgm:pt>
    <dgm:pt modelId="{8A88C81A-31D7-4941-BBC5-6F29C02ED601}">
      <dgm:prSet phldrT="[Text]" custT="1"/>
      <dgm:spPr/>
      <dgm:t>
        <a:bodyPr/>
        <a:lstStyle/>
        <a:p>
          <a:r>
            <a:rPr lang="en-US" sz="1800" dirty="0" smtClean="0"/>
            <a:t>Time</a:t>
          </a:r>
          <a:endParaRPr lang="en-US" sz="1800" dirty="0"/>
        </a:p>
      </dgm:t>
    </dgm:pt>
    <dgm:pt modelId="{72CAD60A-1702-CA44-BB47-1699866EA7C1}" type="parTrans" cxnId="{DDCEDDB7-0358-8849-AD49-7CA76439E687}">
      <dgm:prSet custT="1"/>
      <dgm:spPr/>
      <dgm:t>
        <a:bodyPr/>
        <a:lstStyle/>
        <a:p>
          <a:endParaRPr lang="en-US" sz="600"/>
        </a:p>
      </dgm:t>
    </dgm:pt>
    <dgm:pt modelId="{B88226E1-52CD-9E43-8625-0EE691E842A7}" type="sibTrans" cxnId="{DDCEDDB7-0358-8849-AD49-7CA76439E687}">
      <dgm:prSet/>
      <dgm:spPr/>
      <dgm:t>
        <a:bodyPr/>
        <a:lstStyle/>
        <a:p>
          <a:endParaRPr lang="en-US" sz="2000"/>
        </a:p>
      </dgm:t>
    </dgm:pt>
    <dgm:pt modelId="{262FD203-08EF-E54E-90CB-23C10334E923}">
      <dgm:prSet phldrT="[Text]" custT="1"/>
      <dgm:spPr/>
      <dgm:t>
        <a:bodyPr/>
        <a:lstStyle/>
        <a:p>
          <a:r>
            <a:rPr lang="en-US" sz="1800" dirty="0" smtClean="0"/>
            <a:t>Place</a:t>
          </a:r>
          <a:endParaRPr lang="en-US" sz="1800" dirty="0"/>
        </a:p>
      </dgm:t>
    </dgm:pt>
    <dgm:pt modelId="{1BDDCA69-532D-F84B-8347-0BFC8D5C5409}" type="parTrans" cxnId="{5DCDAB23-BBC8-F54C-B165-2B471CFC30C4}">
      <dgm:prSet custT="1"/>
      <dgm:spPr/>
      <dgm:t>
        <a:bodyPr/>
        <a:lstStyle/>
        <a:p>
          <a:endParaRPr lang="en-US" sz="600"/>
        </a:p>
      </dgm:t>
    </dgm:pt>
    <dgm:pt modelId="{F65C830F-BD8A-E74D-9E4A-239701098111}" type="sibTrans" cxnId="{5DCDAB23-BBC8-F54C-B165-2B471CFC30C4}">
      <dgm:prSet/>
      <dgm:spPr/>
      <dgm:t>
        <a:bodyPr/>
        <a:lstStyle/>
        <a:p>
          <a:endParaRPr lang="en-US" sz="2000"/>
        </a:p>
      </dgm:t>
    </dgm:pt>
    <dgm:pt modelId="{1EA12111-2267-0B43-9863-1A659197B0F3}">
      <dgm:prSet phldrT="[Text]" custT="1"/>
      <dgm:spPr/>
      <dgm:t>
        <a:bodyPr/>
        <a:lstStyle/>
        <a:p>
          <a:r>
            <a:rPr lang="en-US" sz="1800" dirty="0" smtClean="0"/>
            <a:t>Cognitive</a:t>
          </a:r>
          <a:endParaRPr lang="en-US" sz="1800" dirty="0"/>
        </a:p>
      </dgm:t>
    </dgm:pt>
    <dgm:pt modelId="{2E9C6033-01EC-3641-8BEB-FA815A713EBF}" type="parTrans" cxnId="{7355C8CB-C65F-D641-A499-CB37FB049494}">
      <dgm:prSet custT="1"/>
      <dgm:spPr/>
      <dgm:t>
        <a:bodyPr/>
        <a:lstStyle/>
        <a:p>
          <a:endParaRPr lang="en-US" sz="600"/>
        </a:p>
      </dgm:t>
    </dgm:pt>
    <dgm:pt modelId="{53CF1AA8-CE9E-0647-A8F1-83E4DF6D3317}" type="sibTrans" cxnId="{7355C8CB-C65F-D641-A499-CB37FB049494}">
      <dgm:prSet/>
      <dgm:spPr/>
      <dgm:t>
        <a:bodyPr/>
        <a:lstStyle/>
        <a:p>
          <a:endParaRPr lang="en-US" sz="2000"/>
        </a:p>
      </dgm:t>
    </dgm:pt>
    <dgm:pt modelId="{6A420022-75BC-3F49-A4D6-B52195DCF157}">
      <dgm:prSet phldrT="[Text]" custT="1"/>
      <dgm:spPr/>
      <dgm:t>
        <a:bodyPr/>
        <a:lstStyle/>
        <a:p>
          <a:r>
            <a:rPr lang="en-US" sz="1800" dirty="0" smtClean="0"/>
            <a:t>Needs</a:t>
          </a:r>
          <a:endParaRPr lang="en-US" sz="1800" dirty="0"/>
        </a:p>
      </dgm:t>
    </dgm:pt>
    <dgm:pt modelId="{587BCFBA-5063-9848-A269-6B83AB1C2B91}" type="parTrans" cxnId="{E5816A6C-35FB-AC41-ACEE-E4A923832A18}">
      <dgm:prSet custT="1"/>
      <dgm:spPr/>
      <dgm:t>
        <a:bodyPr/>
        <a:lstStyle/>
        <a:p>
          <a:endParaRPr lang="en-US" sz="600"/>
        </a:p>
      </dgm:t>
    </dgm:pt>
    <dgm:pt modelId="{191E892F-8EF9-8F4D-8D73-1C7719EA3824}" type="sibTrans" cxnId="{E5816A6C-35FB-AC41-ACEE-E4A923832A18}">
      <dgm:prSet/>
      <dgm:spPr/>
      <dgm:t>
        <a:bodyPr/>
        <a:lstStyle/>
        <a:p>
          <a:endParaRPr lang="en-US" sz="2000"/>
        </a:p>
      </dgm:t>
    </dgm:pt>
    <dgm:pt modelId="{0D8E3074-2B8B-874E-A4BE-F3CB764E46F5}">
      <dgm:prSet phldrT="[Text]" custT="1"/>
      <dgm:spPr/>
      <dgm:t>
        <a:bodyPr/>
        <a:lstStyle/>
        <a:p>
          <a:r>
            <a:rPr lang="en-US" sz="1800" dirty="0" smtClean="0"/>
            <a:t>Affective</a:t>
          </a:r>
          <a:endParaRPr lang="en-US" sz="1800" dirty="0"/>
        </a:p>
      </dgm:t>
    </dgm:pt>
    <dgm:pt modelId="{338846C2-E65B-FA47-96F8-EE00B64E9A1B}" type="parTrans" cxnId="{57AE43FB-83F8-A54B-9786-D71FC42A3A5A}">
      <dgm:prSet custT="1"/>
      <dgm:spPr/>
      <dgm:t>
        <a:bodyPr/>
        <a:lstStyle/>
        <a:p>
          <a:endParaRPr lang="en-US" sz="600"/>
        </a:p>
      </dgm:t>
    </dgm:pt>
    <dgm:pt modelId="{1C30DEF4-3A37-1C4B-8FF2-9B28E8FEF0D1}" type="sibTrans" cxnId="{57AE43FB-83F8-A54B-9786-D71FC42A3A5A}">
      <dgm:prSet/>
      <dgm:spPr/>
      <dgm:t>
        <a:bodyPr/>
        <a:lstStyle/>
        <a:p>
          <a:endParaRPr lang="en-US" sz="2000"/>
        </a:p>
      </dgm:t>
    </dgm:pt>
    <dgm:pt modelId="{E8CD4AF3-92B4-3A4F-B2B7-454E1F081BC3}">
      <dgm:prSet phldrT="[Text]" custT="1"/>
      <dgm:spPr/>
      <dgm:t>
        <a:bodyPr/>
        <a:lstStyle/>
        <a:p>
          <a:r>
            <a:rPr lang="en-US" sz="1800" dirty="0" smtClean="0"/>
            <a:t>Interest</a:t>
          </a:r>
          <a:endParaRPr lang="en-US" sz="1800" dirty="0"/>
        </a:p>
      </dgm:t>
    </dgm:pt>
    <dgm:pt modelId="{8C15A047-268F-E446-B17F-8376CBA7C1A4}" type="parTrans" cxnId="{FEE43408-581E-6343-97B1-49CD3F9FC927}">
      <dgm:prSet custT="1"/>
      <dgm:spPr/>
      <dgm:t>
        <a:bodyPr/>
        <a:lstStyle/>
        <a:p>
          <a:endParaRPr lang="en-US" sz="600"/>
        </a:p>
      </dgm:t>
    </dgm:pt>
    <dgm:pt modelId="{B856B0B1-630B-F744-BDB8-B5BA3F4D1B2C}" type="sibTrans" cxnId="{FEE43408-581E-6343-97B1-49CD3F9FC927}">
      <dgm:prSet/>
      <dgm:spPr/>
      <dgm:t>
        <a:bodyPr/>
        <a:lstStyle/>
        <a:p>
          <a:endParaRPr lang="en-US" sz="2000"/>
        </a:p>
      </dgm:t>
    </dgm:pt>
    <dgm:pt modelId="{1C6EEDB3-9586-254B-9629-9C5E02B5818D}">
      <dgm:prSet phldrT="[Text]" custT="1"/>
      <dgm:spPr/>
      <dgm:t>
        <a:bodyPr/>
        <a:lstStyle/>
        <a:p>
          <a:r>
            <a:rPr lang="en-US" sz="1800" dirty="0" smtClean="0"/>
            <a:t>Technology</a:t>
          </a:r>
          <a:endParaRPr lang="en-US" sz="1800" dirty="0"/>
        </a:p>
      </dgm:t>
    </dgm:pt>
    <dgm:pt modelId="{743205C5-A52C-C54A-AE6C-FB4718A8D4EA}" type="parTrans" cxnId="{B2C90193-9469-5B4E-99B6-6E66A34E89D5}">
      <dgm:prSet custT="1"/>
      <dgm:spPr/>
      <dgm:t>
        <a:bodyPr/>
        <a:lstStyle/>
        <a:p>
          <a:endParaRPr lang="en-US" sz="600"/>
        </a:p>
      </dgm:t>
    </dgm:pt>
    <dgm:pt modelId="{06FF9348-9BAD-FD42-8D89-3051F239A59C}" type="sibTrans" cxnId="{B2C90193-9469-5B4E-99B6-6E66A34E89D5}">
      <dgm:prSet/>
      <dgm:spPr/>
      <dgm:t>
        <a:bodyPr/>
        <a:lstStyle/>
        <a:p>
          <a:endParaRPr lang="en-US" sz="2000"/>
        </a:p>
      </dgm:t>
    </dgm:pt>
    <dgm:pt modelId="{D206B5D5-3367-F94D-A114-0C07A81C9AEB}">
      <dgm:prSet phldrT="[Text]" custT="1"/>
      <dgm:spPr/>
      <dgm:t>
        <a:bodyPr/>
        <a:lstStyle/>
        <a:p>
          <a:r>
            <a:rPr lang="en-US" sz="1800" dirty="0" smtClean="0"/>
            <a:t>Problems</a:t>
          </a:r>
          <a:endParaRPr lang="en-US" sz="1800" dirty="0"/>
        </a:p>
      </dgm:t>
    </dgm:pt>
    <dgm:pt modelId="{449F0AD1-629D-B148-849A-37DAA1011569}" type="parTrans" cxnId="{DFB19704-9F9F-5B43-A431-AC7268862195}">
      <dgm:prSet custT="1"/>
      <dgm:spPr/>
      <dgm:t>
        <a:bodyPr/>
        <a:lstStyle/>
        <a:p>
          <a:endParaRPr lang="en-US" sz="600"/>
        </a:p>
      </dgm:t>
    </dgm:pt>
    <dgm:pt modelId="{EF8B9320-CD53-C94E-BEE6-75ADC20B2CAD}" type="sibTrans" cxnId="{DFB19704-9F9F-5B43-A431-AC7268862195}">
      <dgm:prSet/>
      <dgm:spPr/>
      <dgm:t>
        <a:bodyPr/>
        <a:lstStyle/>
        <a:p>
          <a:endParaRPr lang="en-US" sz="2000"/>
        </a:p>
      </dgm:t>
    </dgm:pt>
    <dgm:pt modelId="{583F1BCE-BF92-5341-BB47-0AB9211D1AEC}">
      <dgm:prSet phldrT="[Text]" custT="1"/>
      <dgm:spPr/>
      <dgm:t>
        <a:bodyPr/>
        <a:lstStyle/>
        <a:p>
          <a:r>
            <a:rPr lang="en-US" sz="1800" dirty="0" smtClean="0"/>
            <a:t>Styles</a:t>
          </a:r>
          <a:endParaRPr lang="en-US" sz="1800" dirty="0"/>
        </a:p>
      </dgm:t>
    </dgm:pt>
    <dgm:pt modelId="{96C911C6-2E21-7D4B-BA07-D19F2082A090}" type="parTrans" cxnId="{0CAD1A15-76C2-4541-9D35-9F1FBB775BD2}">
      <dgm:prSet custT="1"/>
      <dgm:spPr/>
      <dgm:t>
        <a:bodyPr/>
        <a:lstStyle/>
        <a:p>
          <a:endParaRPr lang="en-US" sz="600"/>
        </a:p>
      </dgm:t>
    </dgm:pt>
    <dgm:pt modelId="{E9E8B149-7B8D-9B4C-9C23-C8020C8DFE19}" type="sibTrans" cxnId="{0CAD1A15-76C2-4541-9D35-9F1FBB775BD2}">
      <dgm:prSet/>
      <dgm:spPr/>
      <dgm:t>
        <a:bodyPr/>
        <a:lstStyle/>
        <a:p>
          <a:endParaRPr lang="en-US" sz="2000"/>
        </a:p>
      </dgm:t>
    </dgm:pt>
    <dgm:pt modelId="{91F508E8-C7BA-1045-8528-A5AC6D57A688}">
      <dgm:prSet phldrT="[Text]" custT="1"/>
      <dgm:spPr/>
      <dgm:t>
        <a:bodyPr/>
        <a:lstStyle/>
        <a:p>
          <a:r>
            <a:rPr lang="en-US" sz="1800" dirty="0" smtClean="0"/>
            <a:t>Motivation</a:t>
          </a:r>
          <a:endParaRPr lang="en-US" sz="1800" dirty="0"/>
        </a:p>
      </dgm:t>
    </dgm:pt>
    <dgm:pt modelId="{C1AF37C4-23ED-6E48-8238-34A731320A7C}" type="parTrans" cxnId="{242A86BC-A3C6-3642-AC07-F57AFEB62B80}">
      <dgm:prSet custT="1"/>
      <dgm:spPr/>
      <dgm:t>
        <a:bodyPr/>
        <a:lstStyle/>
        <a:p>
          <a:endParaRPr lang="en-US" sz="600"/>
        </a:p>
      </dgm:t>
    </dgm:pt>
    <dgm:pt modelId="{1B422EE4-0715-B545-ADB1-F1AC45F3FF88}" type="sibTrans" cxnId="{242A86BC-A3C6-3642-AC07-F57AFEB62B80}">
      <dgm:prSet/>
      <dgm:spPr/>
      <dgm:t>
        <a:bodyPr/>
        <a:lstStyle/>
        <a:p>
          <a:endParaRPr lang="en-US" sz="2000"/>
        </a:p>
      </dgm:t>
    </dgm:pt>
    <dgm:pt modelId="{B6EB79F1-FAF7-4648-BEE6-DEEE327DC66E}">
      <dgm:prSet phldrT="[Text]" custT="1"/>
      <dgm:spPr/>
      <dgm:t>
        <a:bodyPr/>
        <a:lstStyle/>
        <a:p>
          <a:r>
            <a:rPr lang="en-US" sz="1800" dirty="0" smtClean="0"/>
            <a:t>Usefulness</a:t>
          </a:r>
          <a:endParaRPr lang="en-US" sz="1800" dirty="0"/>
        </a:p>
      </dgm:t>
    </dgm:pt>
    <dgm:pt modelId="{CDEA81EF-8DE2-6D46-8CED-CB057C689385}" type="parTrans" cxnId="{537EEE40-F270-3245-B0F9-C74F7AF5B268}">
      <dgm:prSet/>
      <dgm:spPr/>
      <dgm:t>
        <a:bodyPr/>
        <a:lstStyle/>
        <a:p>
          <a:endParaRPr lang="en-US"/>
        </a:p>
      </dgm:t>
    </dgm:pt>
    <dgm:pt modelId="{242322EA-50FA-4041-89F6-EC7E3223BA7F}" type="sibTrans" cxnId="{537EEE40-F270-3245-B0F9-C74F7AF5B268}">
      <dgm:prSet/>
      <dgm:spPr/>
      <dgm:t>
        <a:bodyPr/>
        <a:lstStyle/>
        <a:p>
          <a:endParaRPr lang="en-US"/>
        </a:p>
      </dgm:t>
    </dgm:pt>
    <dgm:pt modelId="{18DD4149-ED62-7144-82AB-DB45DE0079EC}" type="pres">
      <dgm:prSet presAssocID="{64F94B91-BCA0-184F-8D71-463FAB6F4E3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4984ABA-6847-F44C-92F1-83FFD1F598E7}" type="pres">
      <dgm:prSet presAssocID="{1072E2AB-E7EF-1C49-92AD-4D015B79F131}" presName="root1" presStyleCnt="0"/>
      <dgm:spPr/>
    </dgm:pt>
    <dgm:pt modelId="{885388E9-F412-F14F-A535-17C0B57C21E3}" type="pres">
      <dgm:prSet presAssocID="{1072E2AB-E7EF-1C49-92AD-4D015B79F13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8608CE-36D7-7E42-B09B-28764C0A2E20}" type="pres">
      <dgm:prSet presAssocID="{1072E2AB-E7EF-1C49-92AD-4D015B79F131}" presName="level2hierChild" presStyleCnt="0"/>
      <dgm:spPr/>
    </dgm:pt>
    <dgm:pt modelId="{3CBCCF40-EB66-8D40-A136-9AEB02397146}" type="pres">
      <dgm:prSet presAssocID="{D97B32B8-AEED-AD4A-97E0-B0D1331FBBF8}" presName="conn2-1" presStyleLbl="parChTrans1D2" presStyleIdx="0" presStyleCnt="3"/>
      <dgm:spPr/>
    </dgm:pt>
    <dgm:pt modelId="{1F63ACC6-6141-6848-87C2-6244AA218334}" type="pres">
      <dgm:prSet presAssocID="{D97B32B8-AEED-AD4A-97E0-B0D1331FBBF8}" presName="connTx" presStyleLbl="parChTrans1D2" presStyleIdx="0" presStyleCnt="3"/>
      <dgm:spPr/>
    </dgm:pt>
    <dgm:pt modelId="{7636B1EE-311B-D248-A945-50DD64B9ED0D}" type="pres">
      <dgm:prSet presAssocID="{49E1DDA7-D831-E343-8848-F89BEEC231B1}" presName="root2" presStyleCnt="0"/>
      <dgm:spPr/>
    </dgm:pt>
    <dgm:pt modelId="{2CF3E167-7983-4B4F-A577-87C38AA97C5F}" type="pres">
      <dgm:prSet presAssocID="{49E1DDA7-D831-E343-8848-F89BEEC231B1}" presName="LevelTwoTextNode" presStyleLbl="node2" presStyleIdx="0" presStyleCnt="3" custScaleX="125449" custScaleY="107310">
        <dgm:presLayoutVars>
          <dgm:chPref val="3"/>
        </dgm:presLayoutVars>
      </dgm:prSet>
      <dgm:spPr/>
    </dgm:pt>
    <dgm:pt modelId="{48C60770-AFE1-A042-A861-F0C315754B65}" type="pres">
      <dgm:prSet presAssocID="{49E1DDA7-D831-E343-8848-F89BEEC231B1}" presName="level3hierChild" presStyleCnt="0"/>
      <dgm:spPr/>
    </dgm:pt>
    <dgm:pt modelId="{0BBE8D6D-1BD0-6C4A-B203-DFB6807F3A82}" type="pres">
      <dgm:prSet presAssocID="{72CAD60A-1702-CA44-BB47-1699866EA7C1}" presName="conn2-1" presStyleLbl="parChTrans1D3" presStyleIdx="0" presStyleCnt="9"/>
      <dgm:spPr/>
    </dgm:pt>
    <dgm:pt modelId="{8937C386-E590-DF44-9B84-1327F535819D}" type="pres">
      <dgm:prSet presAssocID="{72CAD60A-1702-CA44-BB47-1699866EA7C1}" presName="connTx" presStyleLbl="parChTrans1D3" presStyleIdx="0" presStyleCnt="9"/>
      <dgm:spPr/>
    </dgm:pt>
    <dgm:pt modelId="{5BF05A29-1EB5-1347-A1BB-30EF93146FB0}" type="pres">
      <dgm:prSet presAssocID="{8A88C81A-31D7-4941-BBC5-6F29C02ED601}" presName="root2" presStyleCnt="0"/>
      <dgm:spPr/>
    </dgm:pt>
    <dgm:pt modelId="{BE2D1A9B-DDFF-6C49-8126-BFE1A0D67EE4}" type="pres">
      <dgm:prSet presAssocID="{8A88C81A-31D7-4941-BBC5-6F29C02ED601}" presName="LevelTwoTextNode" presStyleLbl="node3" presStyleIdx="0" presStyleCnt="9" custScaleX="192141" custScaleY="118840" custLinFactNeighborX="55259" custLinFactNeighborY="508">
        <dgm:presLayoutVars>
          <dgm:chPref val="3"/>
        </dgm:presLayoutVars>
      </dgm:prSet>
      <dgm:spPr/>
    </dgm:pt>
    <dgm:pt modelId="{792DED80-77F4-E044-AA4B-2257A5222E9D}" type="pres">
      <dgm:prSet presAssocID="{8A88C81A-31D7-4941-BBC5-6F29C02ED601}" presName="level3hierChild" presStyleCnt="0"/>
      <dgm:spPr/>
    </dgm:pt>
    <dgm:pt modelId="{B41F40DF-F720-C946-88A9-712799BBDC70}" type="pres">
      <dgm:prSet presAssocID="{1BDDCA69-532D-F84B-8347-0BFC8D5C5409}" presName="conn2-1" presStyleLbl="parChTrans1D3" presStyleIdx="1" presStyleCnt="9"/>
      <dgm:spPr/>
    </dgm:pt>
    <dgm:pt modelId="{F9BF5B1E-DF92-4246-B4EC-EB52A12885F2}" type="pres">
      <dgm:prSet presAssocID="{1BDDCA69-532D-F84B-8347-0BFC8D5C5409}" presName="connTx" presStyleLbl="parChTrans1D3" presStyleIdx="1" presStyleCnt="9"/>
      <dgm:spPr/>
    </dgm:pt>
    <dgm:pt modelId="{F1074854-E80E-2B42-AE85-82CF6021AFBA}" type="pres">
      <dgm:prSet presAssocID="{262FD203-08EF-E54E-90CB-23C10334E923}" presName="root2" presStyleCnt="0"/>
      <dgm:spPr/>
    </dgm:pt>
    <dgm:pt modelId="{C26C23F7-C8E9-5D4B-87E2-5C136033132B}" type="pres">
      <dgm:prSet presAssocID="{262FD203-08EF-E54E-90CB-23C10334E923}" presName="LevelTwoTextNode" presStyleLbl="node3" presStyleIdx="1" presStyleCnt="9" custScaleX="192141" custScaleY="118840" custLinFactNeighborX="55259" custLinFactNeighborY="508">
        <dgm:presLayoutVars>
          <dgm:chPref val="3"/>
        </dgm:presLayoutVars>
      </dgm:prSet>
      <dgm:spPr/>
    </dgm:pt>
    <dgm:pt modelId="{D42A7A60-E752-5D40-8066-F43A715142F8}" type="pres">
      <dgm:prSet presAssocID="{262FD203-08EF-E54E-90CB-23C10334E923}" presName="level3hierChild" presStyleCnt="0"/>
      <dgm:spPr/>
    </dgm:pt>
    <dgm:pt modelId="{345864D4-81F0-B540-927D-31D8B013463E}" type="pres">
      <dgm:prSet presAssocID="{743205C5-A52C-C54A-AE6C-FB4718A8D4EA}" presName="conn2-1" presStyleLbl="parChTrans1D3" presStyleIdx="2" presStyleCnt="9"/>
      <dgm:spPr/>
    </dgm:pt>
    <dgm:pt modelId="{21264978-1D2E-1140-BECD-6FFC7A98C34F}" type="pres">
      <dgm:prSet presAssocID="{743205C5-A52C-C54A-AE6C-FB4718A8D4EA}" presName="connTx" presStyleLbl="parChTrans1D3" presStyleIdx="2" presStyleCnt="9"/>
      <dgm:spPr/>
    </dgm:pt>
    <dgm:pt modelId="{8538547D-BD9E-A747-86CB-C87696FEE27E}" type="pres">
      <dgm:prSet presAssocID="{1C6EEDB3-9586-254B-9629-9C5E02B5818D}" presName="root2" presStyleCnt="0"/>
      <dgm:spPr/>
    </dgm:pt>
    <dgm:pt modelId="{6C070F3F-2838-684E-945E-734E82F8AAF9}" type="pres">
      <dgm:prSet presAssocID="{1C6EEDB3-9586-254B-9629-9C5E02B5818D}" presName="LevelTwoTextNode" presStyleLbl="node3" presStyleIdx="2" presStyleCnt="9" custScaleX="192141" custScaleY="118840" custLinFactNeighborX="55259" custLinFactNeighborY="508">
        <dgm:presLayoutVars>
          <dgm:chPref val="3"/>
        </dgm:presLayoutVars>
      </dgm:prSet>
      <dgm:spPr/>
    </dgm:pt>
    <dgm:pt modelId="{0C0F08B1-1DE5-8146-8BC6-F3309E4C5528}" type="pres">
      <dgm:prSet presAssocID="{1C6EEDB3-9586-254B-9629-9C5E02B5818D}" presName="level3hierChild" presStyleCnt="0"/>
      <dgm:spPr/>
    </dgm:pt>
    <dgm:pt modelId="{3B25D80A-E721-2B49-9650-C65C37D9660F}" type="pres">
      <dgm:prSet presAssocID="{2E9C6033-01EC-3641-8BEB-FA815A713EBF}" presName="conn2-1" presStyleLbl="parChTrans1D2" presStyleIdx="1" presStyleCnt="3"/>
      <dgm:spPr/>
    </dgm:pt>
    <dgm:pt modelId="{D568CA4E-953E-D742-8319-EB6865F0FF52}" type="pres">
      <dgm:prSet presAssocID="{2E9C6033-01EC-3641-8BEB-FA815A713EBF}" presName="connTx" presStyleLbl="parChTrans1D2" presStyleIdx="1" presStyleCnt="3"/>
      <dgm:spPr/>
    </dgm:pt>
    <dgm:pt modelId="{993F4571-0E27-9042-9FC8-FD8DCC2F234F}" type="pres">
      <dgm:prSet presAssocID="{1EA12111-2267-0B43-9863-1A659197B0F3}" presName="root2" presStyleCnt="0"/>
      <dgm:spPr/>
    </dgm:pt>
    <dgm:pt modelId="{D204DAB9-1A2A-4D43-9B31-836E96734145}" type="pres">
      <dgm:prSet presAssocID="{1EA12111-2267-0B43-9863-1A659197B0F3}" presName="LevelTwoTextNode" presStyleLbl="node2" presStyleIdx="1" presStyleCnt="3" custScaleX="125449" custScaleY="107310">
        <dgm:presLayoutVars>
          <dgm:chPref val="3"/>
        </dgm:presLayoutVars>
      </dgm:prSet>
      <dgm:spPr/>
    </dgm:pt>
    <dgm:pt modelId="{86F24817-EF20-AE45-9B80-0440128B5F6F}" type="pres">
      <dgm:prSet presAssocID="{1EA12111-2267-0B43-9863-1A659197B0F3}" presName="level3hierChild" presStyleCnt="0"/>
      <dgm:spPr/>
    </dgm:pt>
    <dgm:pt modelId="{03487EBB-C16F-9241-B638-66345FB5210E}" type="pres">
      <dgm:prSet presAssocID="{587BCFBA-5063-9848-A269-6B83AB1C2B91}" presName="conn2-1" presStyleLbl="parChTrans1D3" presStyleIdx="3" presStyleCnt="9"/>
      <dgm:spPr/>
    </dgm:pt>
    <dgm:pt modelId="{464B3F68-93BA-2243-984A-414D541BA2FF}" type="pres">
      <dgm:prSet presAssocID="{587BCFBA-5063-9848-A269-6B83AB1C2B91}" presName="connTx" presStyleLbl="parChTrans1D3" presStyleIdx="3" presStyleCnt="9"/>
      <dgm:spPr/>
    </dgm:pt>
    <dgm:pt modelId="{01F67379-BE01-554E-9428-1BA63231DC5D}" type="pres">
      <dgm:prSet presAssocID="{6A420022-75BC-3F49-A4D6-B52195DCF157}" presName="root2" presStyleCnt="0"/>
      <dgm:spPr/>
    </dgm:pt>
    <dgm:pt modelId="{ABD21DDF-1230-6A46-971C-4DA1562AFB66}" type="pres">
      <dgm:prSet presAssocID="{6A420022-75BC-3F49-A4D6-B52195DCF157}" presName="LevelTwoTextNode" presStyleLbl="node3" presStyleIdx="3" presStyleCnt="9" custScaleX="192141" custScaleY="118840" custLinFactNeighborX="55259" custLinFactNeighborY="508">
        <dgm:presLayoutVars>
          <dgm:chPref val="3"/>
        </dgm:presLayoutVars>
      </dgm:prSet>
      <dgm:spPr/>
    </dgm:pt>
    <dgm:pt modelId="{69FC3484-937E-0E40-B560-690C642F41A2}" type="pres">
      <dgm:prSet presAssocID="{6A420022-75BC-3F49-A4D6-B52195DCF157}" presName="level3hierChild" presStyleCnt="0"/>
      <dgm:spPr/>
    </dgm:pt>
    <dgm:pt modelId="{AA473836-7ED7-8941-8D35-0D47A37F6B63}" type="pres">
      <dgm:prSet presAssocID="{96C911C6-2E21-7D4B-BA07-D19F2082A090}" presName="conn2-1" presStyleLbl="parChTrans1D3" presStyleIdx="4" presStyleCnt="9"/>
      <dgm:spPr/>
    </dgm:pt>
    <dgm:pt modelId="{7F53E4D0-E35D-2645-8A66-C488F602B831}" type="pres">
      <dgm:prSet presAssocID="{96C911C6-2E21-7D4B-BA07-D19F2082A090}" presName="connTx" presStyleLbl="parChTrans1D3" presStyleIdx="4" presStyleCnt="9"/>
      <dgm:spPr/>
    </dgm:pt>
    <dgm:pt modelId="{578A79C7-463B-4E42-85EB-7F19BF6E9CCF}" type="pres">
      <dgm:prSet presAssocID="{583F1BCE-BF92-5341-BB47-0AB9211D1AEC}" presName="root2" presStyleCnt="0"/>
      <dgm:spPr/>
    </dgm:pt>
    <dgm:pt modelId="{8DE6A7C1-1C00-D740-B743-C4F973CE4221}" type="pres">
      <dgm:prSet presAssocID="{583F1BCE-BF92-5341-BB47-0AB9211D1AEC}" presName="LevelTwoTextNode" presStyleLbl="node3" presStyleIdx="4" presStyleCnt="9" custScaleX="192141" custScaleY="118840" custLinFactNeighborX="55259" custLinFactNeighborY="508">
        <dgm:presLayoutVars>
          <dgm:chPref val="3"/>
        </dgm:presLayoutVars>
      </dgm:prSet>
      <dgm:spPr/>
    </dgm:pt>
    <dgm:pt modelId="{4B41C7D2-CD5C-3949-A766-BA6FECF8370B}" type="pres">
      <dgm:prSet presAssocID="{583F1BCE-BF92-5341-BB47-0AB9211D1AEC}" presName="level3hierChild" presStyleCnt="0"/>
      <dgm:spPr/>
    </dgm:pt>
    <dgm:pt modelId="{61A16166-9400-FE4E-972F-B2B12E0AD7A6}" type="pres">
      <dgm:prSet presAssocID="{449F0AD1-629D-B148-849A-37DAA1011569}" presName="conn2-1" presStyleLbl="parChTrans1D3" presStyleIdx="5" presStyleCnt="9"/>
      <dgm:spPr/>
    </dgm:pt>
    <dgm:pt modelId="{D3166BAA-9ED9-0C49-ACBC-C83A0A2D580A}" type="pres">
      <dgm:prSet presAssocID="{449F0AD1-629D-B148-849A-37DAA1011569}" presName="connTx" presStyleLbl="parChTrans1D3" presStyleIdx="5" presStyleCnt="9"/>
      <dgm:spPr/>
    </dgm:pt>
    <dgm:pt modelId="{95FD18B3-3326-7A4E-A9AC-9C2BF9F112B3}" type="pres">
      <dgm:prSet presAssocID="{D206B5D5-3367-F94D-A114-0C07A81C9AEB}" presName="root2" presStyleCnt="0"/>
      <dgm:spPr/>
    </dgm:pt>
    <dgm:pt modelId="{A2767998-14F3-F340-9D2B-C909AA1C8163}" type="pres">
      <dgm:prSet presAssocID="{D206B5D5-3367-F94D-A114-0C07A81C9AEB}" presName="LevelTwoTextNode" presStyleLbl="node3" presStyleIdx="5" presStyleCnt="9" custScaleX="192141" custScaleY="118840" custLinFactNeighborX="55259" custLinFactNeighborY="508">
        <dgm:presLayoutVars>
          <dgm:chPref val="3"/>
        </dgm:presLayoutVars>
      </dgm:prSet>
      <dgm:spPr/>
    </dgm:pt>
    <dgm:pt modelId="{65767BCB-787F-584C-A01A-C83BCC36B2EC}" type="pres">
      <dgm:prSet presAssocID="{D206B5D5-3367-F94D-A114-0C07A81C9AEB}" presName="level3hierChild" presStyleCnt="0"/>
      <dgm:spPr/>
    </dgm:pt>
    <dgm:pt modelId="{7F156AC2-91DA-4C44-91B6-27C43BE7E3FA}" type="pres">
      <dgm:prSet presAssocID="{338846C2-E65B-FA47-96F8-EE00B64E9A1B}" presName="conn2-1" presStyleLbl="parChTrans1D2" presStyleIdx="2" presStyleCnt="3"/>
      <dgm:spPr/>
    </dgm:pt>
    <dgm:pt modelId="{4BD79B98-48EE-4144-8B4D-116C13A285C9}" type="pres">
      <dgm:prSet presAssocID="{338846C2-E65B-FA47-96F8-EE00B64E9A1B}" presName="connTx" presStyleLbl="parChTrans1D2" presStyleIdx="2" presStyleCnt="3"/>
      <dgm:spPr/>
    </dgm:pt>
    <dgm:pt modelId="{66EDCD9B-3A73-7943-B3C9-D5A9D6CF6D10}" type="pres">
      <dgm:prSet presAssocID="{0D8E3074-2B8B-874E-A4BE-F3CB764E46F5}" presName="root2" presStyleCnt="0"/>
      <dgm:spPr/>
    </dgm:pt>
    <dgm:pt modelId="{E45C6424-617D-B64E-86A1-BB7F85641A4D}" type="pres">
      <dgm:prSet presAssocID="{0D8E3074-2B8B-874E-A4BE-F3CB764E46F5}" presName="LevelTwoTextNode" presStyleLbl="node2" presStyleIdx="2" presStyleCnt="3" custScaleX="125449" custScaleY="107310">
        <dgm:presLayoutVars>
          <dgm:chPref val="3"/>
        </dgm:presLayoutVars>
      </dgm:prSet>
      <dgm:spPr/>
    </dgm:pt>
    <dgm:pt modelId="{FD985D09-5FD0-564A-BA2B-009E70C799BB}" type="pres">
      <dgm:prSet presAssocID="{0D8E3074-2B8B-874E-A4BE-F3CB764E46F5}" presName="level3hierChild" presStyleCnt="0"/>
      <dgm:spPr/>
    </dgm:pt>
    <dgm:pt modelId="{6588C9D1-6750-CA47-9735-9A4F745A3B25}" type="pres">
      <dgm:prSet presAssocID="{8C15A047-268F-E446-B17F-8376CBA7C1A4}" presName="conn2-1" presStyleLbl="parChTrans1D3" presStyleIdx="6" presStyleCnt="9"/>
      <dgm:spPr/>
    </dgm:pt>
    <dgm:pt modelId="{C5C79976-A91D-A34D-BDC8-B6EC6B199AF9}" type="pres">
      <dgm:prSet presAssocID="{8C15A047-268F-E446-B17F-8376CBA7C1A4}" presName="connTx" presStyleLbl="parChTrans1D3" presStyleIdx="6" presStyleCnt="9"/>
      <dgm:spPr/>
    </dgm:pt>
    <dgm:pt modelId="{26A3938F-DBC4-2942-8BA6-1E78CD6809B5}" type="pres">
      <dgm:prSet presAssocID="{E8CD4AF3-92B4-3A4F-B2B7-454E1F081BC3}" presName="root2" presStyleCnt="0"/>
      <dgm:spPr/>
    </dgm:pt>
    <dgm:pt modelId="{CD3E1079-6371-DA47-ABC8-0A87BA5D342C}" type="pres">
      <dgm:prSet presAssocID="{E8CD4AF3-92B4-3A4F-B2B7-454E1F081BC3}" presName="LevelTwoTextNode" presStyleLbl="node3" presStyleIdx="6" presStyleCnt="9" custScaleX="192141" custScaleY="118840" custLinFactNeighborX="55259" custLinFactNeighborY="508">
        <dgm:presLayoutVars>
          <dgm:chPref val="3"/>
        </dgm:presLayoutVars>
      </dgm:prSet>
      <dgm:spPr/>
    </dgm:pt>
    <dgm:pt modelId="{7000F7A7-108B-8C4E-B77C-D023AC4C6302}" type="pres">
      <dgm:prSet presAssocID="{E8CD4AF3-92B4-3A4F-B2B7-454E1F081BC3}" presName="level3hierChild" presStyleCnt="0"/>
      <dgm:spPr/>
    </dgm:pt>
    <dgm:pt modelId="{551938DE-60EF-0948-99D7-0ACEFF3D868B}" type="pres">
      <dgm:prSet presAssocID="{C1AF37C4-23ED-6E48-8238-34A731320A7C}" presName="conn2-1" presStyleLbl="parChTrans1D3" presStyleIdx="7" presStyleCnt="9"/>
      <dgm:spPr/>
    </dgm:pt>
    <dgm:pt modelId="{BFA632F6-D280-894B-88C6-D7CB98FFCC3E}" type="pres">
      <dgm:prSet presAssocID="{C1AF37C4-23ED-6E48-8238-34A731320A7C}" presName="connTx" presStyleLbl="parChTrans1D3" presStyleIdx="7" presStyleCnt="9"/>
      <dgm:spPr/>
    </dgm:pt>
    <dgm:pt modelId="{A6738214-6652-7444-80ED-8362F142C182}" type="pres">
      <dgm:prSet presAssocID="{91F508E8-C7BA-1045-8528-A5AC6D57A688}" presName="root2" presStyleCnt="0"/>
      <dgm:spPr/>
    </dgm:pt>
    <dgm:pt modelId="{B9B07369-4635-984D-A701-9DFF6F814C08}" type="pres">
      <dgm:prSet presAssocID="{91F508E8-C7BA-1045-8528-A5AC6D57A688}" presName="LevelTwoTextNode" presStyleLbl="node3" presStyleIdx="7" presStyleCnt="9" custScaleX="192141" custScaleY="118840" custLinFactNeighborX="55259" custLinFactNeighborY="508">
        <dgm:presLayoutVars>
          <dgm:chPref val="3"/>
        </dgm:presLayoutVars>
      </dgm:prSet>
      <dgm:spPr/>
    </dgm:pt>
    <dgm:pt modelId="{5F7F4785-B88A-0549-B600-BDE1111520C3}" type="pres">
      <dgm:prSet presAssocID="{91F508E8-C7BA-1045-8528-A5AC6D57A688}" presName="level3hierChild" presStyleCnt="0"/>
      <dgm:spPr/>
    </dgm:pt>
    <dgm:pt modelId="{3FD2DEFD-35DE-8042-98F1-D52FEED7F710}" type="pres">
      <dgm:prSet presAssocID="{CDEA81EF-8DE2-6D46-8CED-CB057C689385}" presName="conn2-1" presStyleLbl="parChTrans1D3" presStyleIdx="8" presStyleCnt="9"/>
      <dgm:spPr/>
    </dgm:pt>
    <dgm:pt modelId="{38AAEFF7-DF41-4D4B-90C6-3595F94903FC}" type="pres">
      <dgm:prSet presAssocID="{CDEA81EF-8DE2-6D46-8CED-CB057C689385}" presName="connTx" presStyleLbl="parChTrans1D3" presStyleIdx="8" presStyleCnt="9"/>
      <dgm:spPr/>
    </dgm:pt>
    <dgm:pt modelId="{212252E5-273D-C84F-8C6F-CF1A4B81686E}" type="pres">
      <dgm:prSet presAssocID="{B6EB79F1-FAF7-4648-BEE6-DEEE327DC66E}" presName="root2" presStyleCnt="0"/>
      <dgm:spPr/>
    </dgm:pt>
    <dgm:pt modelId="{BCD0638F-ED4F-5E4C-8DBF-AFF658892E71}" type="pres">
      <dgm:prSet presAssocID="{B6EB79F1-FAF7-4648-BEE6-DEEE327DC66E}" presName="LevelTwoTextNode" presStyleLbl="node3" presStyleIdx="8" presStyleCnt="9" custScaleX="192141" custScaleY="118840" custLinFactNeighborX="55259" custLinFactNeighborY="508">
        <dgm:presLayoutVars>
          <dgm:chPref val="3"/>
        </dgm:presLayoutVars>
      </dgm:prSet>
      <dgm:spPr/>
    </dgm:pt>
    <dgm:pt modelId="{E8E7C1D5-C32F-FD46-9734-2998F7F6B491}" type="pres">
      <dgm:prSet presAssocID="{B6EB79F1-FAF7-4648-BEE6-DEEE327DC66E}" presName="level3hierChild" presStyleCnt="0"/>
      <dgm:spPr/>
    </dgm:pt>
  </dgm:ptLst>
  <dgm:cxnLst>
    <dgm:cxn modelId="{E5816A6C-35FB-AC41-ACEE-E4A923832A18}" srcId="{1EA12111-2267-0B43-9863-1A659197B0F3}" destId="{6A420022-75BC-3F49-A4D6-B52195DCF157}" srcOrd="0" destOrd="0" parTransId="{587BCFBA-5063-9848-A269-6B83AB1C2B91}" sibTransId="{191E892F-8EF9-8F4D-8D73-1C7719EA3824}"/>
    <dgm:cxn modelId="{DFB19704-9F9F-5B43-A431-AC7268862195}" srcId="{1EA12111-2267-0B43-9863-1A659197B0F3}" destId="{D206B5D5-3367-F94D-A114-0C07A81C9AEB}" srcOrd="2" destOrd="0" parTransId="{449F0AD1-629D-B148-849A-37DAA1011569}" sibTransId="{EF8B9320-CD53-C94E-BEE6-75ADC20B2CAD}"/>
    <dgm:cxn modelId="{6A3A34DA-D51C-844A-846E-F42A9B70AB88}" type="presOf" srcId="{2E9C6033-01EC-3641-8BEB-FA815A713EBF}" destId="{3B25D80A-E721-2B49-9650-C65C37D9660F}" srcOrd="0" destOrd="0" presId="urn:microsoft.com/office/officeart/2008/layout/HorizontalMultiLevelHierarchy"/>
    <dgm:cxn modelId="{FEE43408-581E-6343-97B1-49CD3F9FC927}" srcId="{0D8E3074-2B8B-874E-A4BE-F3CB764E46F5}" destId="{E8CD4AF3-92B4-3A4F-B2B7-454E1F081BC3}" srcOrd="0" destOrd="0" parTransId="{8C15A047-268F-E446-B17F-8376CBA7C1A4}" sibTransId="{B856B0B1-630B-F744-BDB8-B5BA3F4D1B2C}"/>
    <dgm:cxn modelId="{ED4B0C4A-55B0-584F-83DC-CFEF4693522C}" type="presOf" srcId="{8C15A047-268F-E446-B17F-8376CBA7C1A4}" destId="{C5C79976-A91D-A34D-BDC8-B6EC6B199AF9}" srcOrd="1" destOrd="0" presId="urn:microsoft.com/office/officeart/2008/layout/HorizontalMultiLevelHierarchy"/>
    <dgm:cxn modelId="{06F783EB-C55E-D648-9581-A1812977CE34}" type="presOf" srcId="{338846C2-E65B-FA47-96F8-EE00B64E9A1B}" destId="{4BD79B98-48EE-4144-8B4D-116C13A285C9}" srcOrd="1" destOrd="0" presId="urn:microsoft.com/office/officeart/2008/layout/HorizontalMultiLevelHierarchy"/>
    <dgm:cxn modelId="{AEF9B2BB-FC9B-2A4A-890D-0BD5E1A9F53A}" type="presOf" srcId="{72CAD60A-1702-CA44-BB47-1699866EA7C1}" destId="{0BBE8D6D-1BD0-6C4A-B203-DFB6807F3A82}" srcOrd="0" destOrd="0" presId="urn:microsoft.com/office/officeart/2008/layout/HorizontalMultiLevelHierarchy"/>
    <dgm:cxn modelId="{25A2444A-360D-A448-AED3-82F6C4777443}" type="presOf" srcId="{91F508E8-C7BA-1045-8528-A5AC6D57A688}" destId="{B9B07369-4635-984D-A701-9DFF6F814C08}" srcOrd="0" destOrd="0" presId="urn:microsoft.com/office/officeart/2008/layout/HorizontalMultiLevelHierarchy"/>
    <dgm:cxn modelId="{CC86427D-3D92-A74E-9A36-CB56233D2E37}" type="presOf" srcId="{49E1DDA7-D831-E343-8848-F89BEEC231B1}" destId="{2CF3E167-7983-4B4F-A577-87C38AA97C5F}" srcOrd="0" destOrd="0" presId="urn:microsoft.com/office/officeart/2008/layout/HorizontalMultiLevelHierarchy"/>
    <dgm:cxn modelId="{D2232890-0363-CE42-9246-CC680837716E}" type="presOf" srcId="{449F0AD1-629D-B148-849A-37DAA1011569}" destId="{61A16166-9400-FE4E-972F-B2B12E0AD7A6}" srcOrd="0" destOrd="0" presId="urn:microsoft.com/office/officeart/2008/layout/HorizontalMultiLevelHierarchy"/>
    <dgm:cxn modelId="{2F021B52-6ACF-CF40-A2E8-19699005AFD7}" type="presOf" srcId="{262FD203-08EF-E54E-90CB-23C10334E923}" destId="{C26C23F7-C8E9-5D4B-87E2-5C136033132B}" srcOrd="0" destOrd="0" presId="urn:microsoft.com/office/officeart/2008/layout/HorizontalMultiLevelHierarchy"/>
    <dgm:cxn modelId="{43F72E30-A80C-5942-B883-F3AA1AB48174}" type="presOf" srcId="{338846C2-E65B-FA47-96F8-EE00B64E9A1B}" destId="{7F156AC2-91DA-4C44-91B6-27C43BE7E3FA}" srcOrd="0" destOrd="0" presId="urn:microsoft.com/office/officeart/2008/layout/HorizontalMultiLevelHierarchy"/>
    <dgm:cxn modelId="{AEE33A0A-16A5-D24F-A722-3E360874D8D3}" type="presOf" srcId="{0D8E3074-2B8B-874E-A4BE-F3CB764E46F5}" destId="{E45C6424-617D-B64E-86A1-BB7F85641A4D}" srcOrd="0" destOrd="0" presId="urn:microsoft.com/office/officeart/2008/layout/HorizontalMultiLevelHierarchy"/>
    <dgm:cxn modelId="{1BA6FA9E-3077-6747-8B3E-0376C614C014}" type="presOf" srcId="{C1AF37C4-23ED-6E48-8238-34A731320A7C}" destId="{551938DE-60EF-0948-99D7-0ACEFF3D868B}" srcOrd="0" destOrd="0" presId="urn:microsoft.com/office/officeart/2008/layout/HorizontalMultiLevelHierarchy"/>
    <dgm:cxn modelId="{663E1AAC-D39C-F94B-B474-5ECB7EDBA457}" type="presOf" srcId="{D97B32B8-AEED-AD4A-97E0-B0D1331FBBF8}" destId="{1F63ACC6-6141-6848-87C2-6244AA218334}" srcOrd="1" destOrd="0" presId="urn:microsoft.com/office/officeart/2008/layout/HorizontalMultiLevelHierarchy"/>
    <dgm:cxn modelId="{242A86BC-A3C6-3642-AC07-F57AFEB62B80}" srcId="{0D8E3074-2B8B-874E-A4BE-F3CB764E46F5}" destId="{91F508E8-C7BA-1045-8528-A5AC6D57A688}" srcOrd="1" destOrd="0" parTransId="{C1AF37C4-23ED-6E48-8238-34A731320A7C}" sibTransId="{1B422EE4-0715-B545-ADB1-F1AC45F3FF88}"/>
    <dgm:cxn modelId="{E7A8DA76-E692-DB4A-9E7E-C485D83422C2}" type="presOf" srcId="{1BDDCA69-532D-F84B-8347-0BFC8D5C5409}" destId="{B41F40DF-F720-C946-88A9-712799BBDC70}" srcOrd="0" destOrd="0" presId="urn:microsoft.com/office/officeart/2008/layout/HorizontalMultiLevelHierarchy"/>
    <dgm:cxn modelId="{A75F5A23-03C3-9346-9D6D-B40B5EC54AD6}" type="presOf" srcId="{B6EB79F1-FAF7-4648-BEE6-DEEE327DC66E}" destId="{BCD0638F-ED4F-5E4C-8DBF-AFF658892E71}" srcOrd="0" destOrd="0" presId="urn:microsoft.com/office/officeart/2008/layout/HorizontalMultiLevelHierarchy"/>
    <dgm:cxn modelId="{E509131D-2D53-104F-8D58-9D3ECE22FC5B}" type="presOf" srcId="{743205C5-A52C-C54A-AE6C-FB4718A8D4EA}" destId="{21264978-1D2E-1140-BECD-6FFC7A98C34F}" srcOrd="1" destOrd="0" presId="urn:microsoft.com/office/officeart/2008/layout/HorizontalMultiLevelHierarchy"/>
    <dgm:cxn modelId="{D707EB63-033F-544F-88B2-2A17848B54AF}" type="presOf" srcId="{1C6EEDB3-9586-254B-9629-9C5E02B5818D}" destId="{6C070F3F-2838-684E-945E-734E82F8AAF9}" srcOrd="0" destOrd="0" presId="urn:microsoft.com/office/officeart/2008/layout/HorizontalMultiLevelHierarchy"/>
    <dgm:cxn modelId="{CE6EF2FE-2167-764B-9F58-F3F7F6B34AA6}" srcId="{1072E2AB-E7EF-1C49-92AD-4D015B79F131}" destId="{49E1DDA7-D831-E343-8848-F89BEEC231B1}" srcOrd="0" destOrd="0" parTransId="{D97B32B8-AEED-AD4A-97E0-B0D1331FBBF8}" sibTransId="{8CFD0D34-4174-394B-9F75-A1EE77962141}"/>
    <dgm:cxn modelId="{5DCDAB23-BBC8-F54C-B165-2B471CFC30C4}" srcId="{49E1DDA7-D831-E343-8848-F89BEEC231B1}" destId="{262FD203-08EF-E54E-90CB-23C10334E923}" srcOrd="1" destOrd="0" parTransId="{1BDDCA69-532D-F84B-8347-0BFC8D5C5409}" sibTransId="{F65C830F-BD8A-E74D-9E4A-239701098111}"/>
    <dgm:cxn modelId="{DDCEDDB7-0358-8849-AD49-7CA76439E687}" srcId="{49E1DDA7-D831-E343-8848-F89BEEC231B1}" destId="{8A88C81A-31D7-4941-BBC5-6F29C02ED601}" srcOrd="0" destOrd="0" parTransId="{72CAD60A-1702-CA44-BB47-1699866EA7C1}" sibTransId="{B88226E1-52CD-9E43-8625-0EE691E842A7}"/>
    <dgm:cxn modelId="{67E587BF-098D-E848-9138-080D39A9C010}" type="presOf" srcId="{CDEA81EF-8DE2-6D46-8CED-CB057C689385}" destId="{38AAEFF7-DF41-4D4B-90C6-3595F94903FC}" srcOrd="1" destOrd="0" presId="urn:microsoft.com/office/officeart/2008/layout/HorizontalMultiLevelHierarchy"/>
    <dgm:cxn modelId="{C3701D8D-1293-2248-97DF-C24E17D8C68A}" type="presOf" srcId="{583F1BCE-BF92-5341-BB47-0AB9211D1AEC}" destId="{8DE6A7C1-1C00-D740-B743-C4F973CE4221}" srcOrd="0" destOrd="0" presId="urn:microsoft.com/office/officeart/2008/layout/HorizontalMultiLevelHierarchy"/>
    <dgm:cxn modelId="{AC1F34E4-6FCA-5643-AEA9-5786891B3822}" srcId="{64F94B91-BCA0-184F-8D71-463FAB6F4E37}" destId="{1072E2AB-E7EF-1C49-92AD-4D015B79F131}" srcOrd="0" destOrd="0" parTransId="{C882F53E-8393-CF49-AB22-E1520F77EF54}" sibTransId="{41CB59F5-B2BB-6240-8DE6-3678C5A6B500}"/>
    <dgm:cxn modelId="{537EEE40-F270-3245-B0F9-C74F7AF5B268}" srcId="{0D8E3074-2B8B-874E-A4BE-F3CB764E46F5}" destId="{B6EB79F1-FAF7-4648-BEE6-DEEE327DC66E}" srcOrd="2" destOrd="0" parTransId="{CDEA81EF-8DE2-6D46-8CED-CB057C689385}" sibTransId="{242322EA-50FA-4041-89F6-EC7E3223BA7F}"/>
    <dgm:cxn modelId="{4311FEDF-81C1-5F4B-ACF5-CAE34CD89DC3}" type="presOf" srcId="{6A420022-75BC-3F49-A4D6-B52195DCF157}" destId="{ABD21DDF-1230-6A46-971C-4DA1562AFB66}" srcOrd="0" destOrd="0" presId="urn:microsoft.com/office/officeart/2008/layout/HorizontalMultiLevelHierarchy"/>
    <dgm:cxn modelId="{711CD80F-79C1-8F4D-B46A-88D7CE0A49AA}" type="presOf" srcId="{72CAD60A-1702-CA44-BB47-1699866EA7C1}" destId="{8937C386-E590-DF44-9B84-1327F535819D}" srcOrd="1" destOrd="0" presId="urn:microsoft.com/office/officeart/2008/layout/HorizontalMultiLevelHierarchy"/>
    <dgm:cxn modelId="{8BDB2F92-F389-6B45-855F-CCAC84212246}" type="presOf" srcId="{743205C5-A52C-C54A-AE6C-FB4718A8D4EA}" destId="{345864D4-81F0-B540-927D-31D8B013463E}" srcOrd="0" destOrd="0" presId="urn:microsoft.com/office/officeart/2008/layout/HorizontalMultiLevelHierarchy"/>
    <dgm:cxn modelId="{86ADF5E6-0CF7-E64E-8608-CE478B649E3D}" type="presOf" srcId="{96C911C6-2E21-7D4B-BA07-D19F2082A090}" destId="{AA473836-7ED7-8941-8D35-0D47A37F6B63}" srcOrd="0" destOrd="0" presId="urn:microsoft.com/office/officeart/2008/layout/HorizontalMultiLevelHierarchy"/>
    <dgm:cxn modelId="{74C58283-D95E-4C47-9D41-90B7E08E5BA5}" type="presOf" srcId="{2E9C6033-01EC-3641-8BEB-FA815A713EBF}" destId="{D568CA4E-953E-D742-8319-EB6865F0FF52}" srcOrd="1" destOrd="0" presId="urn:microsoft.com/office/officeart/2008/layout/HorizontalMultiLevelHierarchy"/>
    <dgm:cxn modelId="{360B18BA-A543-1C4F-B514-2A13F070FAB7}" type="presOf" srcId="{E8CD4AF3-92B4-3A4F-B2B7-454E1F081BC3}" destId="{CD3E1079-6371-DA47-ABC8-0A87BA5D342C}" srcOrd="0" destOrd="0" presId="urn:microsoft.com/office/officeart/2008/layout/HorizontalMultiLevelHierarchy"/>
    <dgm:cxn modelId="{04D2396A-D5A9-5748-9ADE-1FC2080EE8AA}" type="presOf" srcId="{8C15A047-268F-E446-B17F-8376CBA7C1A4}" destId="{6588C9D1-6750-CA47-9735-9A4F745A3B25}" srcOrd="0" destOrd="0" presId="urn:microsoft.com/office/officeart/2008/layout/HorizontalMultiLevelHierarchy"/>
    <dgm:cxn modelId="{1AA9CDBB-8246-BD41-99C7-9AB5A6A63137}" type="presOf" srcId="{1EA12111-2267-0B43-9863-1A659197B0F3}" destId="{D204DAB9-1A2A-4D43-9B31-836E96734145}" srcOrd="0" destOrd="0" presId="urn:microsoft.com/office/officeart/2008/layout/HorizontalMultiLevelHierarchy"/>
    <dgm:cxn modelId="{3B2EDB07-59FC-A541-A3A4-C226F7E7F16A}" type="presOf" srcId="{1BDDCA69-532D-F84B-8347-0BFC8D5C5409}" destId="{F9BF5B1E-DF92-4246-B4EC-EB52A12885F2}" srcOrd="1" destOrd="0" presId="urn:microsoft.com/office/officeart/2008/layout/HorizontalMultiLevelHierarchy"/>
    <dgm:cxn modelId="{7355C8CB-C65F-D641-A499-CB37FB049494}" srcId="{1072E2AB-E7EF-1C49-92AD-4D015B79F131}" destId="{1EA12111-2267-0B43-9863-1A659197B0F3}" srcOrd="1" destOrd="0" parTransId="{2E9C6033-01EC-3641-8BEB-FA815A713EBF}" sibTransId="{53CF1AA8-CE9E-0647-A8F1-83E4DF6D3317}"/>
    <dgm:cxn modelId="{BE8D20E2-F78F-6F41-8629-F975CAF4A114}" type="presOf" srcId="{8A88C81A-31D7-4941-BBC5-6F29C02ED601}" destId="{BE2D1A9B-DDFF-6C49-8126-BFE1A0D67EE4}" srcOrd="0" destOrd="0" presId="urn:microsoft.com/office/officeart/2008/layout/HorizontalMultiLevelHierarchy"/>
    <dgm:cxn modelId="{FC1E514E-130D-B34A-B812-A0871AC43757}" type="presOf" srcId="{587BCFBA-5063-9848-A269-6B83AB1C2B91}" destId="{464B3F68-93BA-2243-984A-414D541BA2FF}" srcOrd="1" destOrd="0" presId="urn:microsoft.com/office/officeart/2008/layout/HorizontalMultiLevelHierarchy"/>
    <dgm:cxn modelId="{B2C90193-9469-5B4E-99B6-6E66A34E89D5}" srcId="{49E1DDA7-D831-E343-8848-F89BEEC231B1}" destId="{1C6EEDB3-9586-254B-9629-9C5E02B5818D}" srcOrd="2" destOrd="0" parTransId="{743205C5-A52C-C54A-AE6C-FB4718A8D4EA}" sibTransId="{06FF9348-9BAD-FD42-8D89-3051F239A59C}"/>
    <dgm:cxn modelId="{85835DE1-34BF-7F44-94DC-47816EDC5D30}" type="presOf" srcId="{64F94B91-BCA0-184F-8D71-463FAB6F4E37}" destId="{18DD4149-ED62-7144-82AB-DB45DE0079EC}" srcOrd="0" destOrd="0" presId="urn:microsoft.com/office/officeart/2008/layout/HorizontalMultiLevelHierarchy"/>
    <dgm:cxn modelId="{0CAD1A15-76C2-4541-9D35-9F1FBB775BD2}" srcId="{1EA12111-2267-0B43-9863-1A659197B0F3}" destId="{583F1BCE-BF92-5341-BB47-0AB9211D1AEC}" srcOrd="1" destOrd="0" parTransId="{96C911C6-2E21-7D4B-BA07-D19F2082A090}" sibTransId="{E9E8B149-7B8D-9B4C-9C23-C8020C8DFE19}"/>
    <dgm:cxn modelId="{5649F699-13A2-A84A-ABD3-9097659333BE}" type="presOf" srcId="{D206B5D5-3367-F94D-A114-0C07A81C9AEB}" destId="{A2767998-14F3-F340-9D2B-C909AA1C8163}" srcOrd="0" destOrd="0" presId="urn:microsoft.com/office/officeart/2008/layout/HorizontalMultiLevelHierarchy"/>
    <dgm:cxn modelId="{51248F29-53C6-7148-9A0C-83FFC24952E1}" type="presOf" srcId="{1072E2AB-E7EF-1C49-92AD-4D015B79F131}" destId="{885388E9-F412-F14F-A535-17C0B57C21E3}" srcOrd="0" destOrd="0" presId="urn:microsoft.com/office/officeart/2008/layout/HorizontalMultiLevelHierarchy"/>
    <dgm:cxn modelId="{D9767F3E-5632-B64C-BBE9-23BC2A60918E}" type="presOf" srcId="{C1AF37C4-23ED-6E48-8238-34A731320A7C}" destId="{BFA632F6-D280-894B-88C6-D7CB98FFCC3E}" srcOrd="1" destOrd="0" presId="urn:microsoft.com/office/officeart/2008/layout/HorizontalMultiLevelHierarchy"/>
    <dgm:cxn modelId="{70C7C6B7-930F-9245-9F01-888D1F2B7CE3}" type="presOf" srcId="{587BCFBA-5063-9848-A269-6B83AB1C2B91}" destId="{03487EBB-C16F-9241-B638-66345FB5210E}" srcOrd="0" destOrd="0" presId="urn:microsoft.com/office/officeart/2008/layout/HorizontalMultiLevelHierarchy"/>
    <dgm:cxn modelId="{1384E5FC-8B08-A344-A7AB-4F6BB5F8D40C}" type="presOf" srcId="{96C911C6-2E21-7D4B-BA07-D19F2082A090}" destId="{7F53E4D0-E35D-2645-8A66-C488F602B831}" srcOrd="1" destOrd="0" presId="urn:microsoft.com/office/officeart/2008/layout/HorizontalMultiLevelHierarchy"/>
    <dgm:cxn modelId="{5A98C5B0-9774-F14D-9376-3FB35D28682D}" type="presOf" srcId="{449F0AD1-629D-B148-849A-37DAA1011569}" destId="{D3166BAA-9ED9-0C49-ACBC-C83A0A2D580A}" srcOrd="1" destOrd="0" presId="urn:microsoft.com/office/officeart/2008/layout/HorizontalMultiLevelHierarchy"/>
    <dgm:cxn modelId="{2AE01DE6-0EC1-B54C-B79A-21699AC69024}" type="presOf" srcId="{CDEA81EF-8DE2-6D46-8CED-CB057C689385}" destId="{3FD2DEFD-35DE-8042-98F1-D52FEED7F710}" srcOrd="0" destOrd="0" presId="urn:microsoft.com/office/officeart/2008/layout/HorizontalMultiLevelHierarchy"/>
    <dgm:cxn modelId="{EED66751-093F-6844-B09E-8840741BDFBC}" type="presOf" srcId="{D97B32B8-AEED-AD4A-97E0-B0D1331FBBF8}" destId="{3CBCCF40-EB66-8D40-A136-9AEB02397146}" srcOrd="0" destOrd="0" presId="urn:microsoft.com/office/officeart/2008/layout/HorizontalMultiLevelHierarchy"/>
    <dgm:cxn modelId="{57AE43FB-83F8-A54B-9786-D71FC42A3A5A}" srcId="{1072E2AB-E7EF-1C49-92AD-4D015B79F131}" destId="{0D8E3074-2B8B-874E-A4BE-F3CB764E46F5}" srcOrd="2" destOrd="0" parTransId="{338846C2-E65B-FA47-96F8-EE00B64E9A1B}" sibTransId="{1C30DEF4-3A37-1C4B-8FF2-9B28E8FEF0D1}"/>
    <dgm:cxn modelId="{EA12009A-54C3-4043-978C-FFE8AB2CE508}" type="presParOf" srcId="{18DD4149-ED62-7144-82AB-DB45DE0079EC}" destId="{64984ABA-6847-F44C-92F1-83FFD1F598E7}" srcOrd="0" destOrd="0" presId="urn:microsoft.com/office/officeart/2008/layout/HorizontalMultiLevelHierarchy"/>
    <dgm:cxn modelId="{E841B7F7-8D37-574F-89D7-84B00BEEBF98}" type="presParOf" srcId="{64984ABA-6847-F44C-92F1-83FFD1F598E7}" destId="{885388E9-F412-F14F-A535-17C0B57C21E3}" srcOrd="0" destOrd="0" presId="urn:microsoft.com/office/officeart/2008/layout/HorizontalMultiLevelHierarchy"/>
    <dgm:cxn modelId="{8D69C28D-B827-6741-8FBE-CD893416C592}" type="presParOf" srcId="{64984ABA-6847-F44C-92F1-83FFD1F598E7}" destId="{FF8608CE-36D7-7E42-B09B-28764C0A2E20}" srcOrd="1" destOrd="0" presId="urn:microsoft.com/office/officeart/2008/layout/HorizontalMultiLevelHierarchy"/>
    <dgm:cxn modelId="{EFDA3E60-393D-B642-B946-2EB5899A2A7E}" type="presParOf" srcId="{FF8608CE-36D7-7E42-B09B-28764C0A2E20}" destId="{3CBCCF40-EB66-8D40-A136-9AEB02397146}" srcOrd="0" destOrd="0" presId="urn:microsoft.com/office/officeart/2008/layout/HorizontalMultiLevelHierarchy"/>
    <dgm:cxn modelId="{0658D4AE-8832-7F4C-9C4A-0B36E1FBF42F}" type="presParOf" srcId="{3CBCCF40-EB66-8D40-A136-9AEB02397146}" destId="{1F63ACC6-6141-6848-87C2-6244AA218334}" srcOrd="0" destOrd="0" presId="urn:microsoft.com/office/officeart/2008/layout/HorizontalMultiLevelHierarchy"/>
    <dgm:cxn modelId="{F705C772-33DA-C346-9460-12071468EC57}" type="presParOf" srcId="{FF8608CE-36D7-7E42-B09B-28764C0A2E20}" destId="{7636B1EE-311B-D248-A945-50DD64B9ED0D}" srcOrd="1" destOrd="0" presId="urn:microsoft.com/office/officeart/2008/layout/HorizontalMultiLevelHierarchy"/>
    <dgm:cxn modelId="{DEA350E6-9DD4-A048-AFF4-EF958A0C0563}" type="presParOf" srcId="{7636B1EE-311B-D248-A945-50DD64B9ED0D}" destId="{2CF3E167-7983-4B4F-A577-87C38AA97C5F}" srcOrd="0" destOrd="0" presId="urn:microsoft.com/office/officeart/2008/layout/HorizontalMultiLevelHierarchy"/>
    <dgm:cxn modelId="{F6F281FF-59CB-914A-8D19-EED31E319DAB}" type="presParOf" srcId="{7636B1EE-311B-D248-A945-50DD64B9ED0D}" destId="{48C60770-AFE1-A042-A861-F0C315754B65}" srcOrd="1" destOrd="0" presId="urn:microsoft.com/office/officeart/2008/layout/HorizontalMultiLevelHierarchy"/>
    <dgm:cxn modelId="{FD4D8A8E-061B-404D-977C-B5843628E4EB}" type="presParOf" srcId="{48C60770-AFE1-A042-A861-F0C315754B65}" destId="{0BBE8D6D-1BD0-6C4A-B203-DFB6807F3A82}" srcOrd="0" destOrd="0" presId="urn:microsoft.com/office/officeart/2008/layout/HorizontalMultiLevelHierarchy"/>
    <dgm:cxn modelId="{B9414AD5-8DD7-6F4B-8EE9-905A977F1AE8}" type="presParOf" srcId="{0BBE8D6D-1BD0-6C4A-B203-DFB6807F3A82}" destId="{8937C386-E590-DF44-9B84-1327F535819D}" srcOrd="0" destOrd="0" presId="urn:microsoft.com/office/officeart/2008/layout/HorizontalMultiLevelHierarchy"/>
    <dgm:cxn modelId="{6ABB3DFF-751B-BC4F-8B89-716D76BCACE4}" type="presParOf" srcId="{48C60770-AFE1-A042-A861-F0C315754B65}" destId="{5BF05A29-1EB5-1347-A1BB-30EF93146FB0}" srcOrd="1" destOrd="0" presId="urn:microsoft.com/office/officeart/2008/layout/HorizontalMultiLevelHierarchy"/>
    <dgm:cxn modelId="{7D616F7C-687A-3043-BEC4-EEA23DAC8CB4}" type="presParOf" srcId="{5BF05A29-1EB5-1347-A1BB-30EF93146FB0}" destId="{BE2D1A9B-DDFF-6C49-8126-BFE1A0D67EE4}" srcOrd="0" destOrd="0" presId="urn:microsoft.com/office/officeart/2008/layout/HorizontalMultiLevelHierarchy"/>
    <dgm:cxn modelId="{3DB666B6-6384-814C-A945-B3650AAEFCCF}" type="presParOf" srcId="{5BF05A29-1EB5-1347-A1BB-30EF93146FB0}" destId="{792DED80-77F4-E044-AA4B-2257A5222E9D}" srcOrd="1" destOrd="0" presId="urn:microsoft.com/office/officeart/2008/layout/HorizontalMultiLevelHierarchy"/>
    <dgm:cxn modelId="{85145CD6-8B7F-DF48-A7FB-076F9A9933B8}" type="presParOf" srcId="{48C60770-AFE1-A042-A861-F0C315754B65}" destId="{B41F40DF-F720-C946-88A9-712799BBDC70}" srcOrd="2" destOrd="0" presId="urn:microsoft.com/office/officeart/2008/layout/HorizontalMultiLevelHierarchy"/>
    <dgm:cxn modelId="{D22B379C-89E4-8241-B34F-5B99842E8861}" type="presParOf" srcId="{B41F40DF-F720-C946-88A9-712799BBDC70}" destId="{F9BF5B1E-DF92-4246-B4EC-EB52A12885F2}" srcOrd="0" destOrd="0" presId="urn:microsoft.com/office/officeart/2008/layout/HorizontalMultiLevelHierarchy"/>
    <dgm:cxn modelId="{FE556A07-1135-5648-8F97-5F7B28229FFA}" type="presParOf" srcId="{48C60770-AFE1-A042-A861-F0C315754B65}" destId="{F1074854-E80E-2B42-AE85-82CF6021AFBA}" srcOrd="3" destOrd="0" presId="urn:microsoft.com/office/officeart/2008/layout/HorizontalMultiLevelHierarchy"/>
    <dgm:cxn modelId="{68681240-DDD7-794A-9F50-DCD9A3AF9B32}" type="presParOf" srcId="{F1074854-E80E-2B42-AE85-82CF6021AFBA}" destId="{C26C23F7-C8E9-5D4B-87E2-5C136033132B}" srcOrd="0" destOrd="0" presId="urn:microsoft.com/office/officeart/2008/layout/HorizontalMultiLevelHierarchy"/>
    <dgm:cxn modelId="{3B503DA4-CAA1-DC4C-A7DC-24B58CCE211A}" type="presParOf" srcId="{F1074854-E80E-2B42-AE85-82CF6021AFBA}" destId="{D42A7A60-E752-5D40-8066-F43A715142F8}" srcOrd="1" destOrd="0" presId="urn:microsoft.com/office/officeart/2008/layout/HorizontalMultiLevelHierarchy"/>
    <dgm:cxn modelId="{F79DD885-AD89-F045-8522-DBF94FE20D5E}" type="presParOf" srcId="{48C60770-AFE1-A042-A861-F0C315754B65}" destId="{345864D4-81F0-B540-927D-31D8B013463E}" srcOrd="4" destOrd="0" presId="urn:microsoft.com/office/officeart/2008/layout/HorizontalMultiLevelHierarchy"/>
    <dgm:cxn modelId="{8908B7FA-A456-1048-B432-171FD5D066BC}" type="presParOf" srcId="{345864D4-81F0-B540-927D-31D8B013463E}" destId="{21264978-1D2E-1140-BECD-6FFC7A98C34F}" srcOrd="0" destOrd="0" presId="urn:microsoft.com/office/officeart/2008/layout/HorizontalMultiLevelHierarchy"/>
    <dgm:cxn modelId="{A156AA3F-7C57-5447-88D0-FF23C77917DD}" type="presParOf" srcId="{48C60770-AFE1-A042-A861-F0C315754B65}" destId="{8538547D-BD9E-A747-86CB-C87696FEE27E}" srcOrd="5" destOrd="0" presId="urn:microsoft.com/office/officeart/2008/layout/HorizontalMultiLevelHierarchy"/>
    <dgm:cxn modelId="{B2636EA8-8AEE-D242-8448-2F67CC46C049}" type="presParOf" srcId="{8538547D-BD9E-A747-86CB-C87696FEE27E}" destId="{6C070F3F-2838-684E-945E-734E82F8AAF9}" srcOrd="0" destOrd="0" presId="urn:microsoft.com/office/officeart/2008/layout/HorizontalMultiLevelHierarchy"/>
    <dgm:cxn modelId="{6448CB1C-899F-3F4B-B930-42F4B60B7CBE}" type="presParOf" srcId="{8538547D-BD9E-A747-86CB-C87696FEE27E}" destId="{0C0F08B1-1DE5-8146-8BC6-F3309E4C5528}" srcOrd="1" destOrd="0" presId="urn:microsoft.com/office/officeart/2008/layout/HorizontalMultiLevelHierarchy"/>
    <dgm:cxn modelId="{1B81C5F0-3C4A-F040-AAA4-8E81BE7418FC}" type="presParOf" srcId="{FF8608CE-36D7-7E42-B09B-28764C0A2E20}" destId="{3B25D80A-E721-2B49-9650-C65C37D9660F}" srcOrd="2" destOrd="0" presId="urn:microsoft.com/office/officeart/2008/layout/HorizontalMultiLevelHierarchy"/>
    <dgm:cxn modelId="{E966A561-FF9D-F649-9810-D10FCB36489A}" type="presParOf" srcId="{3B25D80A-E721-2B49-9650-C65C37D9660F}" destId="{D568CA4E-953E-D742-8319-EB6865F0FF52}" srcOrd="0" destOrd="0" presId="urn:microsoft.com/office/officeart/2008/layout/HorizontalMultiLevelHierarchy"/>
    <dgm:cxn modelId="{604102FE-0DCE-6548-ACD0-17EA3F7BE30F}" type="presParOf" srcId="{FF8608CE-36D7-7E42-B09B-28764C0A2E20}" destId="{993F4571-0E27-9042-9FC8-FD8DCC2F234F}" srcOrd="3" destOrd="0" presId="urn:microsoft.com/office/officeart/2008/layout/HorizontalMultiLevelHierarchy"/>
    <dgm:cxn modelId="{DBE91241-2A18-7A4E-9313-850A510E4393}" type="presParOf" srcId="{993F4571-0E27-9042-9FC8-FD8DCC2F234F}" destId="{D204DAB9-1A2A-4D43-9B31-836E96734145}" srcOrd="0" destOrd="0" presId="urn:microsoft.com/office/officeart/2008/layout/HorizontalMultiLevelHierarchy"/>
    <dgm:cxn modelId="{7E0EEB92-FEAD-CE42-A48B-9C734BC96582}" type="presParOf" srcId="{993F4571-0E27-9042-9FC8-FD8DCC2F234F}" destId="{86F24817-EF20-AE45-9B80-0440128B5F6F}" srcOrd="1" destOrd="0" presId="urn:microsoft.com/office/officeart/2008/layout/HorizontalMultiLevelHierarchy"/>
    <dgm:cxn modelId="{4264BAF7-0DBE-9D41-8BF4-71383926235E}" type="presParOf" srcId="{86F24817-EF20-AE45-9B80-0440128B5F6F}" destId="{03487EBB-C16F-9241-B638-66345FB5210E}" srcOrd="0" destOrd="0" presId="urn:microsoft.com/office/officeart/2008/layout/HorizontalMultiLevelHierarchy"/>
    <dgm:cxn modelId="{F5A2FFE6-0745-334F-ACAC-EBBD1231EE8B}" type="presParOf" srcId="{03487EBB-C16F-9241-B638-66345FB5210E}" destId="{464B3F68-93BA-2243-984A-414D541BA2FF}" srcOrd="0" destOrd="0" presId="urn:microsoft.com/office/officeart/2008/layout/HorizontalMultiLevelHierarchy"/>
    <dgm:cxn modelId="{DC7EE001-A5EC-E34E-A82A-9815C0DADB77}" type="presParOf" srcId="{86F24817-EF20-AE45-9B80-0440128B5F6F}" destId="{01F67379-BE01-554E-9428-1BA63231DC5D}" srcOrd="1" destOrd="0" presId="urn:microsoft.com/office/officeart/2008/layout/HorizontalMultiLevelHierarchy"/>
    <dgm:cxn modelId="{97023D6D-34D8-434E-B6F9-B66F8BAC2BA8}" type="presParOf" srcId="{01F67379-BE01-554E-9428-1BA63231DC5D}" destId="{ABD21DDF-1230-6A46-971C-4DA1562AFB66}" srcOrd="0" destOrd="0" presId="urn:microsoft.com/office/officeart/2008/layout/HorizontalMultiLevelHierarchy"/>
    <dgm:cxn modelId="{9D1A91AE-440F-2646-8184-1BCC947007FF}" type="presParOf" srcId="{01F67379-BE01-554E-9428-1BA63231DC5D}" destId="{69FC3484-937E-0E40-B560-690C642F41A2}" srcOrd="1" destOrd="0" presId="urn:microsoft.com/office/officeart/2008/layout/HorizontalMultiLevelHierarchy"/>
    <dgm:cxn modelId="{240ECD6E-A4B5-1E4B-8A7E-0982CDE0E943}" type="presParOf" srcId="{86F24817-EF20-AE45-9B80-0440128B5F6F}" destId="{AA473836-7ED7-8941-8D35-0D47A37F6B63}" srcOrd="2" destOrd="0" presId="urn:microsoft.com/office/officeart/2008/layout/HorizontalMultiLevelHierarchy"/>
    <dgm:cxn modelId="{97E1691E-8139-DA4B-8403-4CEEA4EF90B9}" type="presParOf" srcId="{AA473836-7ED7-8941-8D35-0D47A37F6B63}" destId="{7F53E4D0-E35D-2645-8A66-C488F602B831}" srcOrd="0" destOrd="0" presId="urn:microsoft.com/office/officeart/2008/layout/HorizontalMultiLevelHierarchy"/>
    <dgm:cxn modelId="{87EA24F5-3D6B-E84A-A4E3-58AA8F579605}" type="presParOf" srcId="{86F24817-EF20-AE45-9B80-0440128B5F6F}" destId="{578A79C7-463B-4E42-85EB-7F19BF6E9CCF}" srcOrd="3" destOrd="0" presId="urn:microsoft.com/office/officeart/2008/layout/HorizontalMultiLevelHierarchy"/>
    <dgm:cxn modelId="{6DAAB1B9-F77E-9141-912F-093FF294DE82}" type="presParOf" srcId="{578A79C7-463B-4E42-85EB-7F19BF6E9CCF}" destId="{8DE6A7C1-1C00-D740-B743-C4F973CE4221}" srcOrd="0" destOrd="0" presId="urn:microsoft.com/office/officeart/2008/layout/HorizontalMultiLevelHierarchy"/>
    <dgm:cxn modelId="{6DB84FED-988B-B841-9074-B21F099D0A75}" type="presParOf" srcId="{578A79C7-463B-4E42-85EB-7F19BF6E9CCF}" destId="{4B41C7D2-CD5C-3949-A766-BA6FECF8370B}" srcOrd="1" destOrd="0" presId="urn:microsoft.com/office/officeart/2008/layout/HorizontalMultiLevelHierarchy"/>
    <dgm:cxn modelId="{B8475270-3CF6-DF4E-B04D-6FA28CCF3675}" type="presParOf" srcId="{86F24817-EF20-AE45-9B80-0440128B5F6F}" destId="{61A16166-9400-FE4E-972F-B2B12E0AD7A6}" srcOrd="4" destOrd="0" presId="urn:microsoft.com/office/officeart/2008/layout/HorizontalMultiLevelHierarchy"/>
    <dgm:cxn modelId="{1DC0C3C0-DFA6-3E48-91C5-1CFCCBB7C49F}" type="presParOf" srcId="{61A16166-9400-FE4E-972F-B2B12E0AD7A6}" destId="{D3166BAA-9ED9-0C49-ACBC-C83A0A2D580A}" srcOrd="0" destOrd="0" presId="urn:microsoft.com/office/officeart/2008/layout/HorizontalMultiLevelHierarchy"/>
    <dgm:cxn modelId="{C2A6E468-20FA-374B-B0CF-0CA9A6EE1FD7}" type="presParOf" srcId="{86F24817-EF20-AE45-9B80-0440128B5F6F}" destId="{95FD18B3-3326-7A4E-A9AC-9C2BF9F112B3}" srcOrd="5" destOrd="0" presId="urn:microsoft.com/office/officeart/2008/layout/HorizontalMultiLevelHierarchy"/>
    <dgm:cxn modelId="{5BA6B637-3D32-C547-A8C5-5018DBE002BF}" type="presParOf" srcId="{95FD18B3-3326-7A4E-A9AC-9C2BF9F112B3}" destId="{A2767998-14F3-F340-9D2B-C909AA1C8163}" srcOrd="0" destOrd="0" presId="urn:microsoft.com/office/officeart/2008/layout/HorizontalMultiLevelHierarchy"/>
    <dgm:cxn modelId="{A9268038-C750-9E4E-AD2F-B4608F5AECB1}" type="presParOf" srcId="{95FD18B3-3326-7A4E-A9AC-9C2BF9F112B3}" destId="{65767BCB-787F-584C-A01A-C83BCC36B2EC}" srcOrd="1" destOrd="0" presId="urn:microsoft.com/office/officeart/2008/layout/HorizontalMultiLevelHierarchy"/>
    <dgm:cxn modelId="{51112160-BF4C-3140-AE01-B85082BDAFC1}" type="presParOf" srcId="{FF8608CE-36D7-7E42-B09B-28764C0A2E20}" destId="{7F156AC2-91DA-4C44-91B6-27C43BE7E3FA}" srcOrd="4" destOrd="0" presId="urn:microsoft.com/office/officeart/2008/layout/HorizontalMultiLevelHierarchy"/>
    <dgm:cxn modelId="{99FFEDC8-F093-E145-912C-A83AC1F638D7}" type="presParOf" srcId="{7F156AC2-91DA-4C44-91B6-27C43BE7E3FA}" destId="{4BD79B98-48EE-4144-8B4D-116C13A285C9}" srcOrd="0" destOrd="0" presId="urn:microsoft.com/office/officeart/2008/layout/HorizontalMultiLevelHierarchy"/>
    <dgm:cxn modelId="{10941042-0AE1-DE48-B355-1CD9903A22EE}" type="presParOf" srcId="{FF8608CE-36D7-7E42-B09B-28764C0A2E20}" destId="{66EDCD9B-3A73-7943-B3C9-D5A9D6CF6D10}" srcOrd="5" destOrd="0" presId="urn:microsoft.com/office/officeart/2008/layout/HorizontalMultiLevelHierarchy"/>
    <dgm:cxn modelId="{0AC65158-6B37-9E41-AB6B-9172A13FF37D}" type="presParOf" srcId="{66EDCD9B-3A73-7943-B3C9-D5A9D6CF6D10}" destId="{E45C6424-617D-B64E-86A1-BB7F85641A4D}" srcOrd="0" destOrd="0" presId="urn:microsoft.com/office/officeart/2008/layout/HorizontalMultiLevelHierarchy"/>
    <dgm:cxn modelId="{AE04EC73-F6E1-CC43-A46D-6C91ABA8DFAE}" type="presParOf" srcId="{66EDCD9B-3A73-7943-B3C9-D5A9D6CF6D10}" destId="{FD985D09-5FD0-564A-BA2B-009E70C799BB}" srcOrd="1" destOrd="0" presId="urn:microsoft.com/office/officeart/2008/layout/HorizontalMultiLevelHierarchy"/>
    <dgm:cxn modelId="{BE5D1A8D-B07C-E744-BECB-99D7098C8D25}" type="presParOf" srcId="{FD985D09-5FD0-564A-BA2B-009E70C799BB}" destId="{6588C9D1-6750-CA47-9735-9A4F745A3B25}" srcOrd="0" destOrd="0" presId="urn:microsoft.com/office/officeart/2008/layout/HorizontalMultiLevelHierarchy"/>
    <dgm:cxn modelId="{58041C99-F13A-F347-808A-F71672D6B39B}" type="presParOf" srcId="{6588C9D1-6750-CA47-9735-9A4F745A3B25}" destId="{C5C79976-A91D-A34D-BDC8-B6EC6B199AF9}" srcOrd="0" destOrd="0" presId="urn:microsoft.com/office/officeart/2008/layout/HorizontalMultiLevelHierarchy"/>
    <dgm:cxn modelId="{EB36E34C-CAF3-2B43-8B4A-37D3C6129BBD}" type="presParOf" srcId="{FD985D09-5FD0-564A-BA2B-009E70C799BB}" destId="{26A3938F-DBC4-2942-8BA6-1E78CD6809B5}" srcOrd="1" destOrd="0" presId="urn:microsoft.com/office/officeart/2008/layout/HorizontalMultiLevelHierarchy"/>
    <dgm:cxn modelId="{63569036-FF5B-4A44-A018-AE1E8DE3EF9B}" type="presParOf" srcId="{26A3938F-DBC4-2942-8BA6-1E78CD6809B5}" destId="{CD3E1079-6371-DA47-ABC8-0A87BA5D342C}" srcOrd="0" destOrd="0" presId="urn:microsoft.com/office/officeart/2008/layout/HorizontalMultiLevelHierarchy"/>
    <dgm:cxn modelId="{82AC50D5-1C05-3341-BBD2-CBED51299480}" type="presParOf" srcId="{26A3938F-DBC4-2942-8BA6-1E78CD6809B5}" destId="{7000F7A7-108B-8C4E-B77C-D023AC4C6302}" srcOrd="1" destOrd="0" presId="urn:microsoft.com/office/officeart/2008/layout/HorizontalMultiLevelHierarchy"/>
    <dgm:cxn modelId="{89207632-1012-4047-97CD-19A4903DAF54}" type="presParOf" srcId="{FD985D09-5FD0-564A-BA2B-009E70C799BB}" destId="{551938DE-60EF-0948-99D7-0ACEFF3D868B}" srcOrd="2" destOrd="0" presId="urn:microsoft.com/office/officeart/2008/layout/HorizontalMultiLevelHierarchy"/>
    <dgm:cxn modelId="{6B3096FC-C26A-2E42-87AB-635E1386282B}" type="presParOf" srcId="{551938DE-60EF-0948-99D7-0ACEFF3D868B}" destId="{BFA632F6-D280-894B-88C6-D7CB98FFCC3E}" srcOrd="0" destOrd="0" presId="urn:microsoft.com/office/officeart/2008/layout/HorizontalMultiLevelHierarchy"/>
    <dgm:cxn modelId="{DD07EDA4-3DDA-1A4E-B832-5C5EFD7D62F8}" type="presParOf" srcId="{FD985D09-5FD0-564A-BA2B-009E70C799BB}" destId="{A6738214-6652-7444-80ED-8362F142C182}" srcOrd="3" destOrd="0" presId="urn:microsoft.com/office/officeart/2008/layout/HorizontalMultiLevelHierarchy"/>
    <dgm:cxn modelId="{38E81A61-34D9-444D-A600-28765C24F597}" type="presParOf" srcId="{A6738214-6652-7444-80ED-8362F142C182}" destId="{B9B07369-4635-984D-A701-9DFF6F814C08}" srcOrd="0" destOrd="0" presId="urn:microsoft.com/office/officeart/2008/layout/HorizontalMultiLevelHierarchy"/>
    <dgm:cxn modelId="{4665A7B6-2B99-BB47-ABA0-E667E3C15F51}" type="presParOf" srcId="{A6738214-6652-7444-80ED-8362F142C182}" destId="{5F7F4785-B88A-0549-B600-BDE1111520C3}" srcOrd="1" destOrd="0" presId="urn:microsoft.com/office/officeart/2008/layout/HorizontalMultiLevelHierarchy"/>
    <dgm:cxn modelId="{4DD491A6-E191-FC4C-87F3-3FFEA1CECA6F}" type="presParOf" srcId="{FD985D09-5FD0-564A-BA2B-009E70C799BB}" destId="{3FD2DEFD-35DE-8042-98F1-D52FEED7F710}" srcOrd="4" destOrd="0" presId="urn:microsoft.com/office/officeart/2008/layout/HorizontalMultiLevelHierarchy"/>
    <dgm:cxn modelId="{3A41837E-BED4-4E4A-922D-26EBB16EB237}" type="presParOf" srcId="{3FD2DEFD-35DE-8042-98F1-D52FEED7F710}" destId="{38AAEFF7-DF41-4D4B-90C6-3595F94903FC}" srcOrd="0" destOrd="0" presId="urn:microsoft.com/office/officeart/2008/layout/HorizontalMultiLevelHierarchy"/>
    <dgm:cxn modelId="{3D5AEBBA-6678-614E-850C-48FFA5098A6A}" type="presParOf" srcId="{FD985D09-5FD0-564A-BA2B-009E70C799BB}" destId="{212252E5-273D-C84F-8C6F-CF1A4B81686E}" srcOrd="5" destOrd="0" presId="urn:microsoft.com/office/officeart/2008/layout/HorizontalMultiLevelHierarchy"/>
    <dgm:cxn modelId="{DD1B4B6A-1F9F-FE47-8794-68DA97652AC7}" type="presParOf" srcId="{212252E5-273D-C84F-8C6F-CF1A4B81686E}" destId="{BCD0638F-ED4F-5E4C-8DBF-AFF658892E71}" srcOrd="0" destOrd="0" presId="urn:microsoft.com/office/officeart/2008/layout/HorizontalMultiLevelHierarchy"/>
    <dgm:cxn modelId="{4B1944FB-2E76-ED45-98A4-1C29D855CBA7}" type="presParOf" srcId="{212252E5-273D-C84F-8C6F-CF1A4B81686E}" destId="{E8E7C1D5-C32F-FD46-9734-2998F7F6B49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37BF58-2A10-7048-98EA-CB8949778FC9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F008BD-DEF7-FF4A-B24F-70B25C55E7EF}">
      <dgm:prSet phldrT="[Text]"/>
      <dgm:spPr/>
      <dgm:t>
        <a:bodyPr/>
        <a:lstStyle/>
        <a:p>
          <a:r>
            <a:rPr lang="en-US" dirty="0" smtClean="0"/>
            <a:t>Analysis</a:t>
          </a:r>
          <a:endParaRPr lang="en-US" dirty="0"/>
        </a:p>
      </dgm:t>
    </dgm:pt>
    <dgm:pt modelId="{DD783341-14D8-AA4A-AC07-DF424260F376}" type="parTrans" cxnId="{E16A9E47-DBA2-9442-83C4-4352708EA550}">
      <dgm:prSet/>
      <dgm:spPr/>
      <dgm:t>
        <a:bodyPr/>
        <a:lstStyle/>
        <a:p>
          <a:endParaRPr lang="en-US"/>
        </a:p>
      </dgm:t>
    </dgm:pt>
    <dgm:pt modelId="{428C58F0-3519-F241-ACD4-86D4757AFF15}" type="sibTrans" cxnId="{E16A9E47-DBA2-9442-83C4-4352708EA550}">
      <dgm:prSet/>
      <dgm:spPr/>
      <dgm:t>
        <a:bodyPr/>
        <a:lstStyle/>
        <a:p>
          <a:endParaRPr lang="en-US"/>
        </a:p>
      </dgm:t>
    </dgm:pt>
    <dgm:pt modelId="{6147E30D-9B6F-2045-9CD4-E2E8B7CC2D3C}">
      <dgm:prSet phldrT="[Text]"/>
      <dgm:spPr/>
      <dgm:t>
        <a:bodyPr/>
        <a:lstStyle/>
        <a:p>
          <a:r>
            <a:rPr lang="en-US" dirty="0" smtClean="0"/>
            <a:t>Learning Goals</a:t>
          </a:r>
          <a:endParaRPr lang="en-US" dirty="0"/>
        </a:p>
      </dgm:t>
    </dgm:pt>
    <dgm:pt modelId="{3BB28ABF-9C44-5B40-920F-51E506E1EB9E}" type="parTrans" cxnId="{77C3F86E-0382-3B46-9136-DF6D7057E7F4}">
      <dgm:prSet/>
      <dgm:spPr/>
      <dgm:t>
        <a:bodyPr/>
        <a:lstStyle/>
        <a:p>
          <a:endParaRPr lang="en-US"/>
        </a:p>
      </dgm:t>
    </dgm:pt>
    <dgm:pt modelId="{4D7C083B-C903-2146-B423-A055B4567A1F}" type="sibTrans" cxnId="{77C3F86E-0382-3B46-9136-DF6D7057E7F4}">
      <dgm:prSet/>
      <dgm:spPr/>
      <dgm:t>
        <a:bodyPr/>
        <a:lstStyle/>
        <a:p>
          <a:endParaRPr lang="en-US"/>
        </a:p>
      </dgm:t>
    </dgm:pt>
    <dgm:pt modelId="{1FF4D221-F214-174B-B530-632F81758BB1}">
      <dgm:prSet phldrT="[Text]"/>
      <dgm:spPr/>
      <dgm:t>
        <a:bodyPr/>
        <a:lstStyle/>
        <a:p>
          <a:r>
            <a:rPr lang="en-US" dirty="0" smtClean="0"/>
            <a:t>Design</a:t>
          </a:r>
          <a:endParaRPr lang="en-US" dirty="0"/>
        </a:p>
      </dgm:t>
    </dgm:pt>
    <dgm:pt modelId="{CBB8E5C9-3935-6940-AE3F-8E9F833F5618}" type="parTrans" cxnId="{FE70704B-24E9-BE41-8F6A-F93A4511205B}">
      <dgm:prSet/>
      <dgm:spPr/>
      <dgm:t>
        <a:bodyPr/>
        <a:lstStyle/>
        <a:p>
          <a:endParaRPr lang="en-US"/>
        </a:p>
      </dgm:t>
    </dgm:pt>
    <dgm:pt modelId="{864CD4FC-3585-0F4E-80FC-57C2B6E5A0CA}" type="sibTrans" cxnId="{FE70704B-24E9-BE41-8F6A-F93A4511205B}">
      <dgm:prSet/>
      <dgm:spPr/>
      <dgm:t>
        <a:bodyPr/>
        <a:lstStyle/>
        <a:p>
          <a:endParaRPr lang="en-US"/>
        </a:p>
      </dgm:t>
    </dgm:pt>
    <dgm:pt modelId="{2F478506-7723-EB49-B489-0B01F2DC309D}">
      <dgm:prSet phldrT="[Text]"/>
      <dgm:spPr/>
      <dgm:t>
        <a:bodyPr/>
        <a:lstStyle/>
        <a:p>
          <a:r>
            <a:rPr lang="en-US" dirty="0" smtClean="0"/>
            <a:t>System</a:t>
          </a:r>
          <a:endParaRPr lang="en-US" dirty="0"/>
        </a:p>
      </dgm:t>
    </dgm:pt>
    <dgm:pt modelId="{90799C3E-B2A3-6B4E-B478-C48D3B93090D}" type="parTrans" cxnId="{4B02BF67-C216-504D-B2D0-7EA881A49662}">
      <dgm:prSet/>
      <dgm:spPr/>
      <dgm:t>
        <a:bodyPr/>
        <a:lstStyle/>
        <a:p>
          <a:endParaRPr lang="en-US"/>
        </a:p>
      </dgm:t>
    </dgm:pt>
    <dgm:pt modelId="{A5D327C4-2D00-9446-8FEB-032AD91EE94F}" type="sibTrans" cxnId="{4B02BF67-C216-504D-B2D0-7EA881A49662}">
      <dgm:prSet/>
      <dgm:spPr/>
      <dgm:t>
        <a:bodyPr/>
        <a:lstStyle/>
        <a:p>
          <a:endParaRPr lang="en-US"/>
        </a:p>
      </dgm:t>
    </dgm:pt>
    <dgm:pt modelId="{788681CC-3814-3242-8E72-C4B586F6213A}">
      <dgm:prSet phldrT="[Text]"/>
      <dgm:spPr/>
      <dgm:t>
        <a:bodyPr/>
        <a:lstStyle/>
        <a:p>
          <a:r>
            <a:rPr lang="en-US" dirty="0" smtClean="0"/>
            <a:t>Instructions</a:t>
          </a:r>
          <a:endParaRPr lang="en-US" dirty="0"/>
        </a:p>
      </dgm:t>
    </dgm:pt>
    <dgm:pt modelId="{DD68FA9F-DE13-BE4F-B043-6DCCC889C527}" type="parTrans" cxnId="{372EE8BE-374E-0543-AD1F-24DEF65532FB}">
      <dgm:prSet/>
      <dgm:spPr/>
      <dgm:t>
        <a:bodyPr/>
        <a:lstStyle/>
        <a:p>
          <a:endParaRPr lang="en-US"/>
        </a:p>
      </dgm:t>
    </dgm:pt>
    <dgm:pt modelId="{45DEE1B2-3D3A-914B-9A05-49BF23000CFE}" type="sibTrans" cxnId="{372EE8BE-374E-0543-AD1F-24DEF65532FB}">
      <dgm:prSet/>
      <dgm:spPr/>
      <dgm:t>
        <a:bodyPr/>
        <a:lstStyle/>
        <a:p>
          <a:endParaRPr lang="en-US"/>
        </a:p>
      </dgm:t>
    </dgm:pt>
    <dgm:pt modelId="{81F8C85F-E132-4D44-981A-28D815A60897}">
      <dgm:prSet phldrT="[Text]"/>
      <dgm:spPr/>
      <dgm:t>
        <a:bodyPr/>
        <a:lstStyle/>
        <a:p>
          <a:r>
            <a:rPr lang="en-US" dirty="0" smtClean="0"/>
            <a:t>Development</a:t>
          </a:r>
          <a:endParaRPr lang="en-US" dirty="0"/>
        </a:p>
      </dgm:t>
    </dgm:pt>
    <dgm:pt modelId="{1236DB99-075D-5E4E-BCFF-BB246C7ACF76}" type="parTrans" cxnId="{AE7E8256-C9B9-E648-9BF7-0F1090FDB65A}">
      <dgm:prSet/>
      <dgm:spPr/>
      <dgm:t>
        <a:bodyPr/>
        <a:lstStyle/>
        <a:p>
          <a:endParaRPr lang="en-US"/>
        </a:p>
      </dgm:t>
    </dgm:pt>
    <dgm:pt modelId="{52C8AD38-4B9D-3E44-BE2B-08902F53AD55}" type="sibTrans" cxnId="{AE7E8256-C9B9-E648-9BF7-0F1090FDB65A}">
      <dgm:prSet/>
      <dgm:spPr/>
      <dgm:t>
        <a:bodyPr/>
        <a:lstStyle/>
        <a:p>
          <a:endParaRPr lang="en-US"/>
        </a:p>
      </dgm:t>
    </dgm:pt>
    <dgm:pt modelId="{0F4191A7-6732-C74F-A93F-E9C28DE3C4DF}">
      <dgm:prSet phldrT="[Text]"/>
      <dgm:spPr/>
      <dgm:t>
        <a:bodyPr/>
        <a:lstStyle/>
        <a:p>
          <a:r>
            <a:rPr lang="en-US" dirty="0" smtClean="0"/>
            <a:t>Project </a:t>
          </a:r>
          <a:r>
            <a:rPr lang="en-US" dirty="0" err="1" smtClean="0"/>
            <a:t>mgt</a:t>
          </a:r>
          <a:endParaRPr lang="en-US" dirty="0"/>
        </a:p>
      </dgm:t>
    </dgm:pt>
    <dgm:pt modelId="{871D56A6-5E96-2349-96D9-8C393E5A3064}" type="parTrans" cxnId="{8CCF32C1-ED8F-A74F-AAA0-4EF900C5C7D4}">
      <dgm:prSet/>
      <dgm:spPr/>
      <dgm:t>
        <a:bodyPr/>
        <a:lstStyle/>
        <a:p>
          <a:endParaRPr lang="en-US"/>
        </a:p>
      </dgm:t>
    </dgm:pt>
    <dgm:pt modelId="{6BC186A4-F346-604D-8D7B-808EA0DD9E69}" type="sibTrans" cxnId="{8CCF32C1-ED8F-A74F-AAA0-4EF900C5C7D4}">
      <dgm:prSet/>
      <dgm:spPr/>
      <dgm:t>
        <a:bodyPr/>
        <a:lstStyle/>
        <a:p>
          <a:endParaRPr lang="en-US"/>
        </a:p>
      </dgm:t>
    </dgm:pt>
    <dgm:pt modelId="{D7130F2B-06EE-F545-99DD-4AF8F8D2AA99}">
      <dgm:prSet phldrT="[Text]"/>
      <dgm:spPr/>
      <dgm:t>
        <a:bodyPr/>
        <a:lstStyle/>
        <a:p>
          <a:r>
            <a:rPr lang="en-US" dirty="0" smtClean="0"/>
            <a:t>Collaboration</a:t>
          </a:r>
          <a:endParaRPr lang="en-US" dirty="0"/>
        </a:p>
      </dgm:t>
    </dgm:pt>
    <dgm:pt modelId="{A10F172D-EDF7-C24F-9E92-387A4376728C}" type="parTrans" cxnId="{5B44AEA2-1130-964B-BE01-2FCC7A6D3D26}">
      <dgm:prSet/>
      <dgm:spPr/>
      <dgm:t>
        <a:bodyPr/>
        <a:lstStyle/>
        <a:p>
          <a:endParaRPr lang="en-US"/>
        </a:p>
      </dgm:t>
    </dgm:pt>
    <dgm:pt modelId="{57474A80-F49D-D343-8CA2-84ECB8CD93F5}" type="sibTrans" cxnId="{5B44AEA2-1130-964B-BE01-2FCC7A6D3D26}">
      <dgm:prSet/>
      <dgm:spPr/>
      <dgm:t>
        <a:bodyPr/>
        <a:lstStyle/>
        <a:p>
          <a:endParaRPr lang="en-US"/>
        </a:p>
      </dgm:t>
    </dgm:pt>
    <dgm:pt modelId="{ABB3F3CE-B186-0346-A10E-218E3144FE61}">
      <dgm:prSet phldrT="[Text]"/>
      <dgm:spPr/>
      <dgm:t>
        <a:bodyPr/>
        <a:lstStyle/>
        <a:p>
          <a:r>
            <a:rPr lang="en-US" dirty="0" smtClean="0"/>
            <a:t>Implementation</a:t>
          </a:r>
          <a:endParaRPr lang="en-US" dirty="0"/>
        </a:p>
      </dgm:t>
    </dgm:pt>
    <dgm:pt modelId="{1C573648-221A-954A-A614-42D276BDB25F}" type="parTrans" cxnId="{11CB5525-EC88-B94D-AA64-3AC3E2D2642E}">
      <dgm:prSet/>
      <dgm:spPr/>
      <dgm:t>
        <a:bodyPr/>
        <a:lstStyle/>
        <a:p>
          <a:endParaRPr lang="en-US"/>
        </a:p>
      </dgm:t>
    </dgm:pt>
    <dgm:pt modelId="{775878DC-E526-8942-8D7D-70E83EE942FE}" type="sibTrans" cxnId="{11CB5525-EC88-B94D-AA64-3AC3E2D2642E}">
      <dgm:prSet/>
      <dgm:spPr/>
      <dgm:t>
        <a:bodyPr/>
        <a:lstStyle/>
        <a:p>
          <a:endParaRPr lang="en-US"/>
        </a:p>
      </dgm:t>
    </dgm:pt>
    <dgm:pt modelId="{9C8C5B22-45FF-AE4A-8F6C-01ABEF6CF4C3}">
      <dgm:prSet phldrT="[Text]"/>
      <dgm:spPr/>
      <dgm:t>
        <a:bodyPr/>
        <a:lstStyle/>
        <a:p>
          <a:r>
            <a:rPr lang="en-US" dirty="0" smtClean="0"/>
            <a:t>Evaluation</a:t>
          </a:r>
          <a:endParaRPr lang="en-US" dirty="0"/>
        </a:p>
      </dgm:t>
    </dgm:pt>
    <dgm:pt modelId="{7C3ED22A-FF3F-EA43-9B67-3523BA41E3EE}" type="parTrans" cxnId="{C07C6F53-91ED-1B4F-B37C-7FC480FE36BA}">
      <dgm:prSet/>
      <dgm:spPr/>
      <dgm:t>
        <a:bodyPr/>
        <a:lstStyle/>
        <a:p>
          <a:endParaRPr lang="en-US"/>
        </a:p>
      </dgm:t>
    </dgm:pt>
    <dgm:pt modelId="{F6D9A4AF-D629-9E4C-9855-737418FDEDF3}" type="sibTrans" cxnId="{C07C6F53-91ED-1B4F-B37C-7FC480FE36BA}">
      <dgm:prSet/>
      <dgm:spPr/>
      <dgm:t>
        <a:bodyPr/>
        <a:lstStyle/>
        <a:p>
          <a:endParaRPr lang="en-US"/>
        </a:p>
      </dgm:t>
    </dgm:pt>
    <dgm:pt modelId="{185F257A-D2BC-0B48-AE94-7D11A8AE7CE7}">
      <dgm:prSet phldrT="[Text]"/>
      <dgm:spPr/>
      <dgm:t>
        <a:bodyPr/>
        <a:lstStyle/>
        <a:p>
          <a:r>
            <a:rPr lang="en-US" dirty="0" smtClean="0"/>
            <a:t>Delivery</a:t>
          </a:r>
          <a:endParaRPr lang="en-US" dirty="0"/>
        </a:p>
      </dgm:t>
    </dgm:pt>
    <dgm:pt modelId="{1D3B06B8-23E0-9A48-8C6E-8C5A90FFE646}" type="parTrans" cxnId="{9FBA82E8-A5C8-154C-A6AF-B329E5859B52}">
      <dgm:prSet/>
      <dgm:spPr/>
      <dgm:t>
        <a:bodyPr/>
        <a:lstStyle/>
        <a:p>
          <a:endParaRPr lang="en-US"/>
        </a:p>
      </dgm:t>
    </dgm:pt>
    <dgm:pt modelId="{0EC7B971-B8A4-BE48-8CC1-B2B21900F26B}" type="sibTrans" cxnId="{9FBA82E8-A5C8-154C-A6AF-B329E5859B52}">
      <dgm:prSet/>
      <dgm:spPr/>
      <dgm:t>
        <a:bodyPr/>
        <a:lstStyle/>
        <a:p>
          <a:endParaRPr lang="en-US"/>
        </a:p>
      </dgm:t>
    </dgm:pt>
    <dgm:pt modelId="{3A56B43B-5FA2-F34F-983A-6E2C8C9C49DD}">
      <dgm:prSet phldrT="[Text]" custT="1"/>
      <dgm:spPr/>
      <dgm:t>
        <a:bodyPr/>
        <a:lstStyle/>
        <a:p>
          <a:r>
            <a:rPr lang="en-US" sz="1800" dirty="0" smtClean="0"/>
            <a:t>User </a:t>
          </a:r>
          <a:r>
            <a:rPr lang="en-US" sz="2000" dirty="0" smtClean="0"/>
            <a:t>Acceptance</a:t>
          </a:r>
          <a:r>
            <a:rPr lang="en-US" sz="1800" dirty="0" smtClean="0"/>
            <a:t> Test</a:t>
          </a:r>
          <a:endParaRPr lang="en-US" sz="1800" dirty="0"/>
        </a:p>
      </dgm:t>
    </dgm:pt>
    <dgm:pt modelId="{E1A14569-9B96-444B-B2B0-D7D69D822028}" type="parTrans" cxnId="{3F1D205E-7EEB-FA45-897E-67EBEAD836A3}">
      <dgm:prSet/>
      <dgm:spPr/>
      <dgm:t>
        <a:bodyPr/>
        <a:lstStyle/>
        <a:p>
          <a:endParaRPr lang="en-US"/>
        </a:p>
      </dgm:t>
    </dgm:pt>
    <dgm:pt modelId="{3FD73DDE-8559-2B42-B5FC-6493F7236F92}" type="sibTrans" cxnId="{3F1D205E-7EEB-FA45-897E-67EBEAD836A3}">
      <dgm:prSet/>
      <dgm:spPr/>
      <dgm:t>
        <a:bodyPr/>
        <a:lstStyle/>
        <a:p>
          <a:endParaRPr lang="en-US"/>
        </a:p>
      </dgm:t>
    </dgm:pt>
    <dgm:pt modelId="{345B1B3D-B92C-6243-8968-FDC4864698FD}" type="pres">
      <dgm:prSet presAssocID="{8C37BF58-2A10-7048-98EA-CB8949778FC9}" presName="Name0" presStyleCnt="0">
        <dgm:presLayoutVars>
          <dgm:dir/>
          <dgm:animLvl val="lvl"/>
          <dgm:resizeHandles val="exact"/>
        </dgm:presLayoutVars>
      </dgm:prSet>
      <dgm:spPr/>
    </dgm:pt>
    <dgm:pt modelId="{D7F6EA0F-A554-374E-9297-0F8C32EA7AA1}" type="pres">
      <dgm:prSet presAssocID="{8EF008BD-DEF7-FF4A-B24F-70B25C55E7EF}" presName="linNode" presStyleCnt="0"/>
      <dgm:spPr/>
    </dgm:pt>
    <dgm:pt modelId="{9131816B-7961-C746-AE5F-AA0889D9D3A1}" type="pres">
      <dgm:prSet presAssocID="{8EF008BD-DEF7-FF4A-B24F-70B25C55E7EF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4DC6D0C2-B5C1-094E-9BA7-906344D012BA}" type="pres">
      <dgm:prSet presAssocID="{8EF008BD-DEF7-FF4A-B24F-70B25C55E7EF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BD49E-9F45-3D42-BF2F-2614B1A02C00}" type="pres">
      <dgm:prSet presAssocID="{428C58F0-3519-F241-ACD4-86D4757AFF15}" presName="sp" presStyleCnt="0"/>
      <dgm:spPr/>
    </dgm:pt>
    <dgm:pt modelId="{5D06A67E-0D20-1E48-BF45-9EC67E971F6F}" type="pres">
      <dgm:prSet presAssocID="{1FF4D221-F214-174B-B530-632F81758BB1}" presName="linNode" presStyleCnt="0"/>
      <dgm:spPr/>
    </dgm:pt>
    <dgm:pt modelId="{32400375-40D5-CA4C-BAF1-6B4C9B10E99D}" type="pres">
      <dgm:prSet presAssocID="{1FF4D221-F214-174B-B530-632F81758BB1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BF614CEE-0F21-ED47-A9CD-8316F0B5DC50}" type="pres">
      <dgm:prSet presAssocID="{1FF4D221-F214-174B-B530-632F81758BB1}" presName="descendantText" presStyleLbl="alignAccFollowNode1" presStyleIdx="1" presStyleCnt="5">
        <dgm:presLayoutVars>
          <dgm:bulletEnabled val="1"/>
        </dgm:presLayoutVars>
      </dgm:prSet>
      <dgm:spPr/>
    </dgm:pt>
    <dgm:pt modelId="{DC955DF9-3A82-7247-A3F4-FD5767C87A43}" type="pres">
      <dgm:prSet presAssocID="{864CD4FC-3585-0F4E-80FC-57C2B6E5A0CA}" presName="sp" presStyleCnt="0"/>
      <dgm:spPr/>
    </dgm:pt>
    <dgm:pt modelId="{FBB7DB59-C3A1-1743-AB19-FB99FB1712AD}" type="pres">
      <dgm:prSet presAssocID="{81F8C85F-E132-4D44-981A-28D815A60897}" presName="linNode" presStyleCnt="0"/>
      <dgm:spPr/>
    </dgm:pt>
    <dgm:pt modelId="{716EE81A-FB44-2B46-8152-99CFF888D80D}" type="pres">
      <dgm:prSet presAssocID="{81F8C85F-E132-4D44-981A-28D815A60897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A7D236F1-A082-354E-91B1-D01C8849080D}" type="pres">
      <dgm:prSet presAssocID="{81F8C85F-E132-4D44-981A-28D815A60897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2EFA8-79C1-A64A-B4F2-0609F044316B}" type="pres">
      <dgm:prSet presAssocID="{52C8AD38-4B9D-3E44-BE2B-08902F53AD55}" presName="sp" presStyleCnt="0"/>
      <dgm:spPr/>
    </dgm:pt>
    <dgm:pt modelId="{5B954DE5-7BFB-FB41-B8C1-F0AD26B77346}" type="pres">
      <dgm:prSet presAssocID="{ABB3F3CE-B186-0346-A10E-218E3144FE61}" presName="linNode" presStyleCnt="0"/>
      <dgm:spPr/>
    </dgm:pt>
    <dgm:pt modelId="{43AD147E-F157-A141-A267-3DD3FE94FD51}" type="pres">
      <dgm:prSet presAssocID="{ABB3F3CE-B186-0346-A10E-218E3144FE61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94737-B1E1-6645-AD39-28CA1B3F9D41}" type="pres">
      <dgm:prSet presAssocID="{ABB3F3CE-B186-0346-A10E-218E3144FE61}" presName="descendantText" presStyleLbl="alignAccFollowNode1" presStyleIdx="3" presStyleCnt="5">
        <dgm:presLayoutVars>
          <dgm:bulletEnabled val="1"/>
        </dgm:presLayoutVars>
      </dgm:prSet>
      <dgm:spPr/>
    </dgm:pt>
    <dgm:pt modelId="{71AC6DDA-A08B-3545-9BB4-C0C01470FD4A}" type="pres">
      <dgm:prSet presAssocID="{775878DC-E526-8942-8D7D-70E83EE942FE}" presName="sp" presStyleCnt="0"/>
      <dgm:spPr/>
    </dgm:pt>
    <dgm:pt modelId="{57192404-39BA-C941-A947-854DBF5FD06B}" type="pres">
      <dgm:prSet presAssocID="{9C8C5B22-45FF-AE4A-8F6C-01ABEF6CF4C3}" presName="linNode" presStyleCnt="0"/>
      <dgm:spPr/>
    </dgm:pt>
    <dgm:pt modelId="{D2A39029-91DE-004E-916A-DDD1C45D44D7}" type="pres">
      <dgm:prSet presAssocID="{9C8C5B22-45FF-AE4A-8F6C-01ABEF6CF4C3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A4A9A29C-3D90-9D41-86B5-1A2D78BC1C99}" type="pres">
      <dgm:prSet presAssocID="{9C8C5B22-45FF-AE4A-8F6C-01ABEF6CF4C3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770876-1A26-274D-ACFF-F58FDFDAF4A5}" type="presOf" srcId="{185F257A-D2BC-0B48-AE94-7D11A8AE7CE7}" destId="{3C994737-B1E1-6645-AD39-28CA1B3F9D41}" srcOrd="0" destOrd="0" presId="urn:microsoft.com/office/officeart/2005/8/layout/vList5"/>
    <dgm:cxn modelId="{372EE8BE-374E-0543-AD1F-24DEF65532FB}" srcId="{1FF4D221-F214-174B-B530-632F81758BB1}" destId="{788681CC-3814-3242-8E72-C4B586F6213A}" srcOrd="1" destOrd="0" parTransId="{DD68FA9F-DE13-BE4F-B043-6DCCC889C527}" sibTransId="{45DEE1B2-3D3A-914B-9A05-49BF23000CFE}"/>
    <dgm:cxn modelId="{48169C83-044F-2047-AB5D-D3465843DADF}" type="presOf" srcId="{0F4191A7-6732-C74F-A93F-E9C28DE3C4DF}" destId="{A7D236F1-A082-354E-91B1-D01C8849080D}" srcOrd="0" destOrd="0" presId="urn:microsoft.com/office/officeart/2005/8/layout/vList5"/>
    <dgm:cxn modelId="{8CCF32C1-ED8F-A74F-AAA0-4EF900C5C7D4}" srcId="{81F8C85F-E132-4D44-981A-28D815A60897}" destId="{0F4191A7-6732-C74F-A93F-E9C28DE3C4DF}" srcOrd="0" destOrd="0" parTransId="{871D56A6-5E96-2349-96D9-8C393E5A3064}" sibTransId="{6BC186A4-F346-604D-8D7B-808EA0DD9E69}"/>
    <dgm:cxn modelId="{FE70704B-24E9-BE41-8F6A-F93A4511205B}" srcId="{8C37BF58-2A10-7048-98EA-CB8949778FC9}" destId="{1FF4D221-F214-174B-B530-632F81758BB1}" srcOrd="1" destOrd="0" parTransId="{CBB8E5C9-3935-6940-AE3F-8E9F833F5618}" sibTransId="{864CD4FC-3585-0F4E-80FC-57C2B6E5A0CA}"/>
    <dgm:cxn modelId="{9EF27A46-74A9-254D-9A59-DC91B740FD4F}" type="presOf" srcId="{3A56B43B-5FA2-F34F-983A-6E2C8C9C49DD}" destId="{A4A9A29C-3D90-9D41-86B5-1A2D78BC1C99}" srcOrd="0" destOrd="0" presId="urn:microsoft.com/office/officeart/2005/8/layout/vList5"/>
    <dgm:cxn modelId="{77C3F86E-0382-3B46-9136-DF6D7057E7F4}" srcId="{8EF008BD-DEF7-FF4A-B24F-70B25C55E7EF}" destId="{6147E30D-9B6F-2045-9CD4-E2E8B7CC2D3C}" srcOrd="0" destOrd="0" parTransId="{3BB28ABF-9C44-5B40-920F-51E506E1EB9E}" sibTransId="{4D7C083B-C903-2146-B423-A055B4567A1F}"/>
    <dgm:cxn modelId="{CBDE31EF-C566-1843-BFF4-6B48E43E9966}" type="presOf" srcId="{9C8C5B22-45FF-AE4A-8F6C-01ABEF6CF4C3}" destId="{D2A39029-91DE-004E-916A-DDD1C45D44D7}" srcOrd="0" destOrd="0" presId="urn:microsoft.com/office/officeart/2005/8/layout/vList5"/>
    <dgm:cxn modelId="{FD45368F-A6FA-4B46-896D-271F885A56D0}" type="presOf" srcId="{788681CC-3814-3242-8E72-C4B586F6213A}" destId="{BF614CEE-0F21-ED47-A9CD-8316F0B5DC50}" srcOrd="0" destOrd="1" presId="urn:microsoft.com/office/officeart/2005/8/layout/vList5"/>
    <dgm:cxn modelId="{ABDAABCD-FF3E-4D44-BB7E-7E01362448A1}" type="presOf" srcId="{81F8C85F-E132-4D44-981A-28D815A60897}" destId="{716EE81A-FB44-2B46-8152-99CFF888D80D}" srcOrd="0" destOrd="0" presId="urn:microsoft.com/office/officeart/2005/8/layout/vList5"/>
    <dgm:cxn modelId="{3F1D205E-7EEB-FA45-897E-67EBEAD836A3}" srcId="{9C8C5B22-45FF-AE4A-8F6C-01ABEF6CF4C3}" destId="{3A56B43B-5FA2-F34F-983A-6E2C8C9C49DD}" srcOrd="0" destOrd="0" parTransId="{E1A14569-9B96-444B-B2B0-D7D69D822028}" sibTransId="{3FD73DDE-8559-2B42-B5FC-6493F7236F92}"/>
    <dgm:cxn modelId="{AE7E8256-C9B9-E648-9BF7-0F1090FDB65A}" srcId="{8C37BF58-2A10-7048-98EA-CB8949778FC9}" destId="{81F8C85F-E132-4D44-981A-28D815A60897}" srcOrd="2" destOrd="0" parTransId="{1236DB99-075D-5E4E-BCFF-BB246C7ACF76}" sibTransId="{52C8AD38-4B9D-3E44-BE2B-08902F53AD55}"/>
    <dgm:cxn modelId="{30A80FD6-40C2-D045-9CFC-76660A17AA80}" type="presOf" srcId="{8C37BF58-2A10-7048-98EA-CB8949778FC9}" destId="{345B1B3D-B92C-6243-8968-FDC4864698FD}" srcOrd="0" destOrd="0" presId="urn:microsoft.com/office/officeart/2005/8/layout/vList5"/>
    <dgm:cxn modelId="{11CB5525-EC88-B94D-AA64-3AC3E2D2642E}" srcId="{8C37BF58-2A10-7048-98EA-CB8949778FC9}" destId="{ABB3F3CE-B186-0346-A10E-218E3144FE61}" srcOrd="3" destOrd="0" parTransId="{1C573648-221A-954A-A614-42D276BDB25F}" sibTransId="{775878DC-E526-8942-8D7D-70E83EE942FE}"/>
    <dgm:cxn modelId="{C07C6F53-91ED-1B4F-B37C-7FC480FE36BA}" srcId="{8C37BF58-2A10-7048-98EA-CB8949778FC9}" destId="{9C8C5B22-45FF-AE4A-8F6C-01ABEF6CF4C3}" srcOrd="4" destOrd="0" parTransId="{7C3ED22A-FF3F-EA43-9B67-3523BA41E3EE}" sibTransId="{F6D9A4AF-D629-9E4C-9855-737418FDEDF3}"/>
    <dgm:cxn modelId="{4B02BF67-C216-504D-B2D0-7EA881A49662}" srcId="{1FF4D221-F214-174B-B530-632F81758BB1}" destId="{2F478506-7723-EB49-B489-0B01F2DC309D}" srcOrd="0" destOrd="0" parTransId="{90799C3E-B2A3-6B4E-B478-C48D3B93090D}" sibTransId="{A5D327C4-2D00-9446-8FEB-032AD91EE94F}"/>
    <dgm:cxn modelId="{EE081B1E-DB5E-2E4A-B7E9-A23BB087C821}" type="presOf" srcId="{2F478506-7723-EB49-B489-0B01F2DC309D}" destId="{BF614CEE-0F21-ED47-A9CD-8316F0B5DC50}" srcOrd="0" destOrd="0" presId="urn:microsoft.com/office/officeart/2005/8/layout/vList5"/>
    <dgm:cxn modelId="{3CC810FC-16B0-034E-8B75-3C390B152071}" type="presOf" srcId="{8EF008BD-DEF7-FF4A-B24F-70B25C55E7EF}" destId="{9131816B-7961-C746-AE5F-AA0889D9D3A1}" srcOrd="0" destOrd="0" presId="urn:microsoft.com/office/officeart/2005/8/layout/vList5"/>
    <dgm:cxn modelId="{9FBA82E8-A5C8-154C-A6AF-B329E5859B52}" srcId="{ABB3F3CE-B186-0346-A10E-218E3144FE61}" destId="{185F257A-D2BC-0B48-AE94-7D11A8AE7CE7}" srcOrd="0" destOrd="0" parTransId="{1D3B06B8-23E0-9A48-8C6E-8C5A90FFE646}" sibTransId="{0EC7B971-B8A4-BE48-8CC1-B2B21900F26B}"/>
    <dgm:cxn modelId="{9AEEC2AB-CB9B-0348-965E-71134E532CC0}" type="presOf" srcId="{D7130F2B-06EE-F545-99DD-4AF8F8D2AA99}" destId="{A7D236F1-A082-354E-91B1-D01C8849080D}" srcOrd="0" destOrd="1" presId="urn:microsoft.com/office/officeart/2005/8/layout/vList5"/>
    <dgm:cxn modelId="{D2E9E9E8-42AA-E84C-90E0-A7968DF787F8}" type="presOf" srcId="{6147E30D-9B6F-2045-9CD4-E2E8B7CC2D3C}" destId="{4DC6D0C2-B5C1-094E-9BA7-906344D012BA}" srcOrd="0" destOrd="0" presId="urn:microsoft.com/office/officeart/2005/8/layout/vList5"/>
    <dgm:cxn modelId="{9AC1BD1C-9140-1A46-9FBD-0B6F91F20D21}" type="presOf" srcId="{1FF4D221-F214-174B-B530-632F81758BB1}" destId="{32400375-40D5-CA4C-BAF1-6B4C9B10E99D}" srcOrd="0" destOrd="0" presId="urn:microsoft.com/office/officeart/2005/8/layout/vList5"/>
    <dgm:cxn modelId="{5B44AEA2-1130-964B-BE01-2FCC7A6D3D26}" srcId="{81F8C85F-E132-4D44-981A-28D815A60897}" destId="{D7130F2B-06EE-F545-99DD-4AF8F8D2AA99}" srcOrd="1" destOrd="0" parTransId="{A10F172D-EDF7-C24F-9E92-387A4376728C}" sibTransId="{57474A80-F49D-D343-8CA2-84ECB8CD93F5}"/>
    <dgm:cxn modelId="{B1BAE158-A9B8-7B4D-9131-DA9B0091C1FC}" type="presOf" srcId="{ABB3F3CE-B186-0346-A10E-218E3144FE61}" destId="{43AD147E-F157-A141-A267-3DD3FE94FD51}" srcOrd="0" destOrd="0" presId="urn:microsoft.com/office/officeart/2005/8/layout/vList5"/>
    <dgm:cxn modelId="{E16A9E47-DBA2-9442-83C4-4352708EA550}" srcId="{8C37BF58-2A10-7048-98EA-CB8949778FC9}" destId="{8EF008BD-DEF7-FF4A-B24F-70B25C55E7EF}" srcOrd="0" destOrd="0" parTransId="{DD783341-14D8-AA4A-AC07-DF424260F376}" sibTransId="{428C58F0-3519-F241-ACD4-86D4757AFF15}"/>
    <dgm:cxn modelId="{C870D414-5284-8B43-8992-AFC50F778275}" type="presParOf" srcId="{345B1B3D-B92C-6243-8968-FDC4864698FD}" destId="{D7F6EA0F-A554-374E-9297-0F8C32EA7AA1}" srcOrd="0" destOrd="0" presId="urn:microsoft.com/office/officeart/2005/8/layout/vList5"/>
    <dgm:cxn modelId="{8BE4F0E8-82F1-5D4E-9D1D-99E35D2E9857}" type="presParOf" srcId="{D7F6EA0F-A554-374E-9297-0F8C32EA7AA1}" destId="{9131816B-7961-C746-AE5F-AA0889D9D3A1}" srcOrd="0" destOrd="0" presId="urn:microsoft.com/office/officeart/2005/8/layout/vList5"/>
    <dgm:cxn modelId="{41644AB6-F23B-0941-8E24-23BCFF60AE86}" type="presParOf" srcId="{D7F6EA0F-A554-374E-9297-0F8C32EA7AA1}" destId="{4DC6D0C2-B5C1-094E-9BA7-906344D012BA}" srcOrd="1" destOrd="0" presId="urn:microsoft.com/office/officeart/2005/8/layout/vList5"/>
    <dgm:cxn modelId="{6B0061CD-BAEC-814A-A318-9264FD914096}" type="presParOf" srcId="{345B1B3D-B92C-6243-8968-FDC4864698FD}" destId="{431BD49E-9F45-3D42-BF2F-2614B1A02C00}" srcOrd="1" destOrd="0" presId="urn:microsoft.com/office/officeart/2005/8/layout/vList5"/>
    <dgm:cxn modelId="{A6461239-6521-CF4F-8E75-9AFCDCF16E52}" type="presParOf" srcId="{345B1B3D-B92C-6243-8968-FDC4864698FD}" destId="{5D06A67E-0D20-1E48-BF45-9EC67E971F6F}" srcOrd="2" destOrd="0" presId="urn:microsoft.com/office/officeart/2005/8/layout/vList5"/>
    <dgm:cxn modelId="{978D7650-C39E-634B-BCEB-51990142555E}" type="presParOf" srcId="{5D06A67E-0D20-1E48-BF45-9EC67E971F6F}" destId="{32400375-40D5-CA4C-BAF1-6B4C9B10E99D}" srcOrd="0" destOrd="0" presId="urn:microsoft.com/office/officeart/2005/8/layout/vList5"/>
    <dgm:cxn modelId="{0DFD3646-F8B9-624C-AA07-E3C12B1F4625}" type="presParOf" srcId="{5D06A67E-0D20-1E48-BF45-9EC67E971F6F}" destId="{BF614CEE-0F21-ED47-A9CD-8316F0B5DC50}" srcOrd="1" destOrd="0" presId="urn:microsoft.com/office/officeart/2005/8/layout/vList5"/>
    <dgm:cxn modelId="{B0A4D62B-8700-9E40-A227-280D7DEF513E}" type="presParOf" srcId="{345B1B3D-B92C-6243-8968-FDC4864698FD}" destId="{DC955DF9-3A82-7247-A3F4-FD5767C87A43}" srcOrd="3" destOrd="0" presId="urn:microsoft.com/office/officeart/2005/8/layout/vList5"/>
    <dgm:cxn modelId="{E956EA94-184F-2B4B-A691-C317897AADEA}" type="presParOf" srcId="{345B1B3D-B92C-6243-8968-FDC4864698FD}" destId="{FBB7DB59-C3A1-1743-AB19-FB99FB1712AD}" srcOrd="4" destOrd="0" presId="urn:microsoft.com/office/officeart/2005/8/layout/vList5"/>
    <dgm:cxn modelId="{20BF78C2-F1D2-1246-96DF-F12D8375A4B8}" type="presParOf" srcId="{FBB7DB59-C3A1-1743-AB19-FB99FB1712AD}" destId="{716EE81A-FB44-2B46-8152-99CFF888D80D}" srcOrd="0" destOrd="0" presId="urn:microsoft.com/office/officeart/2005/8/layout/vList5"/>
    <dgm:cxn modelId="{6D770B83-7B59-0D4D-A3B7-3E939D49C689}" type="presParOf" srcId="{FBB7DB59-C3A1-1743-AB19-FB99FB1712AD}" destId="{A7D236F1-A082-354E-91B1-D01C8849080D}" srcOrd="1" destOrd="0" presId="urn:microsoft.com/office/officeart/2005/8/layout/vList5"/>
    <dgm:cxn modelId="{BABAF73B-8195-BB4E-BD96-43C570F9C263}" type="presParOf" srcId="{345B1B3D-B92C-6243-8968-FDC4864698FD}" destId="{FC32EFA8-79C1-A64A-B4F2-0609F044316B}" srcOrd="5" destOrd="0" presId="urn:microsoft.com/office/officeart/2005/8/layout/vList5"/>
    <dgm:cxn modelId="{1748C282-EDEC-E543-93A9-706281C625B7}" type="presParOf" srcId="{345B1B3D-B92C-6243-8968-FDC4864698FD}" destId="{5B954DE5-7BFB-FB41-B8C1-F0AD26B77346}" srcOrd="6" destOrd="0" presId="urn:microsoft.com/office/officeart/2005/8/layout/vList5"/>
    <dgm:cxn modelId="{C34FD365-44E0-DA4F-80B7-538DA69D77B2}" type="presParOf" srcId="{5B954DE5-7BFB-FB41-B8C1-F0AD26B77346}" destId="{43AD147E-F157-A141-A267-3DD3FE94FD51}" srcOrd="0" destOrd="0" presId="urn:microsoft.com/office/officeart/2005/8/layout/vList5"/>
    <dgm:cxn modelId="{DF5FC35E-0CAB-9C4D-9FAA-5D955F4B60D7}" type="presParOf" srcId="{5B954DE5-7BFB-FB41-B8C1-F0AD26B77346}" destId="{3C994737-B1E1-6645-AD39-28CA1B3F9D41}" srcOrd="1" destOrd="0" presId="urn:microsoft.com/office/officeart/2005/8/layout/vList5"/>
    <dgm:cxn modelId="{CFA7227E-6184-AB4C-AC69-B6D8C44E3A74}" type="presParOf" srcId="{345B1B3D-B92C-6243-8968-FDC4864698FD}" destId="{71AC6DDA-A08B-3545-9BB4-C0C01470FD4A}" srcOrd="7" destOrd="0" presId="urn:microsoft.com/office/officeart/2005/8/layout/vList5"/>
    <dgm:cxn modelId="{34A13772-FE9B-704F-BECA-15F00E84D603}" type="presParOf" srcId="{345B1B3D-B92C-6243-8968-FDC4864698FD}" destId="{57192404-39BA-C941-A947-854DBF5FD06B}" srcOrd="8" destOrd="0" presId="urn:microsoft.com/office/officeart/2005/8/layout/vList5"/>
    <dgm:cxn modelId="{06C48034-59DC-C840-98E0-F20880CA2561}" type="presParOf" srcId="{57192404-39BA-C941-A947-854DBF5FD06B}" destId="{D2A39029-91DE-004E-916A-DDD1C45D44D7}" srcOrd="0" destOrd="0" presId="urn:microsoft.com/office/officeart/2005/8/layout/vList5"/>
    <dgm:cxn modelId="{53B9062E-3E9D-B942-89C1-EEDCE2583EEF}" type="presParOf" srcId="{57192404-39BA-C941-A947-854DBF5FD06B}" destId="{A4A9A29C-3D90-9D41-86B5-1A2D78BC1C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2DEFD-35DE-8042-98F1-D52FEED7F710}">
      <dsp:nvSpPr>
        <dsp:cNvPr id="0" name=""/>
        <dsp:cNvSpPr/>
      </dsp:nvSpPr>
      <dsp:spPr>
        <a:xfrm>
          <a:off x="3734010" y="3799787"/>
          <a:ext cx="879124" cy="514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9562" y="0"/>
              </a:lnTo>
              <a:lnTo>
                <a:pt x="439562" y="514077"/>
              </a:lnTo>
              <a:lnTo>
                <a:pt x="879124" y="51407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48112" y="4031366"/>
        <a:ext cx="50919" cy="50919"/>
      </dsp:txXfrm>
    </dsp:sp>
    <dsp:sp modelId="{551938DE-60EF-0948-99D7-0ACEFF3D868B}">
      <dsp:nvSpPr>
        <dsp:cNvPr id="0" name=""/>
        <dsp:cNvSpPr/>
      </dsp:nvSpPr>
      <dsp:spPr>
        <a:xfrm>
          <a:off x="3734010" y="3754067"/>
          <a:ext cx="8791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9562" y="45720"/>
              </a:lnTo>
              <a:lnTo>
                <a:pt x="439562" y="47529"/>
              </a:lnTo>
              <a:lnTo>
                <a:pt x="879124" y="475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151594" y="3777808"/>
        <a:ext cx="43956" cy="43956"/>
      </dsp:txXfrm>
    </dsp:sp>
    <dsp:sp modelId="{6588C9D1-6750-CA47-9735-9A4F745A3B25}">
      <dsp:nvSpPr>
        <dsp:cNvPr id="0" name=""/>
        <dsp:cNvSpPr/>
      </dsp:nvSpPr>
      <dsp:spPr>
        <a:xfrm>
          <a:off x="3734010" y="3289327"/>
          <a:ext cx="879124" cy="510459"/>
        </a:xfrm>
        <a:custGeom>
          <a:avLst/>
          <a:gdLst/>
          <a:ahLst/>
          <a:cxnLst/>
          <a:rect l="0" t="0" r="0" b="0"/>
          <a:pathLst>
            <a:path>
              <a:moveTo>
                <a:pt x="0" y="510459"/>
              </a:moveTo>
              <a:lnTo>
                <a:pt x="439562" y="510459"/>
              </a:lnTo>
              <a:lnTo>
                <a:pt x="439562" y="0"/>
              </a:lnTo>
              <a:lnTo>
                <a:pt x="879124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148158" y="3519143"/>
        <a:ext cx="50828" cy="50828"/>
      </dsp:txXfrm>
    </dsp:sp>
    <dsp:sp modelId="{7F156AC2-91DA-4C44-91B6-27C43BE7E3FA}">
      <dsp:nvSpPr>
        <dsp:cNvPr id="0" name=""/>
        <dsp:cNvSpPr/>
      </dsp:nvSpPr>
      <dsp:spPr>
        <a:xfrm>
          <a:off x="2034974" y="2262981"/>
          <a:ext cx="233626" cy="1536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813" y="0"/>
              </a:lnTo>
              <a:lnTo>
                <a:pt x="116813" y="1536805"/>
              </a:lnTo>
              <a:lnTo>
                <a:pt x="233626" y="153680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112926" y="2992522"/>
        <a:ext cx="77723" cy="77723"/>
      </dsp:txXfrm>
    </dsp:sp>
    <dsp:sp modelId="{61A16166-9400-FE4E-972F-B2B12E0AD7A6}">
      <dsp:nvSpPr>
        <dsp:cNvPr id="0" name=""/>
        <dsp:cNvSpPr/>
      </dsp:nvSpPr>
      <dsp:spPr>
        <a:xfrm>
          <a:off x="3734010" y="2262981"/>
          <a:ext cx="879124" cy="514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9562" y="0"/>
              </a:lnTo>
              <a:lnTo>
                <a:pt x="439562" y="514077"/>
              </a:lnTo>
              <a:lnTo>
                <a:pt x="879124" y="51407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148112" y="2494560"/>
        <a:ext cx="50919" cy="50919"/>
      </dsp:txXfrm>
    </dsp:sp>
    <dsp:sp modelId="{AA473836-7ED7-8941-8D35-0D47A37F6B63}">
      <dsp:nvSpPr>
        <dsp:cNvPr id="0" name=""/>
        <dsp:cNvSpPr/>
      </dsp:nvSpPr>
      <dsp:spPr>
        <a:xfrm>
          <a:off x="3734010" y="2217261"/>
          <a:ext cx="8791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9562" y="45720"/>
              </a:lnTo>
              <a:lnTo>
                <a:pt x="439562" y="47529"/>
              </a:lnTo>
              <a:lnTo>
                <a:pt x="879124" y="475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151594" y="2241003"/>
        <a:ext cx="43956" cy="43956"/>
      </dsp:txXfrm>
    </dsp:sp>
    <dsp:sp modelId="{03487EBB-C16F-9241-B638-66345FB5210E}">
      <dsp:nvSpPr>
        <dsp:cNvPr id="0" name=""/>
        <dsp:cNvSpPr/>
      </dsp:nvSpPr>
      <dsp:spPr>
        <a:xfrm>
          <a:off x="3734010" y="1752522"/>
          <a:ext cx="879124" cy="510459"/>
        </a:xfrm>
        <a:custGeom>
          <a:avLst/>
          <a:gdLst/>
          <a:ahLst/>
          <a:cxnLst/>
          <a:rect l="0" t="0" r="0" b="0"/>
          <a:pathLst>
            <a:path>
              <a:moveTo>
                <a:pt x="0" y="510459"/>
              </a:moveTo>
              <a:lnTo>
                <a:pt x="439562" y="510459"/>
              </a:lnTo>
              <a:lnTo>
                <a:pt x="439562" y="0"/>
              </a:lnTo>
              <a:lnTo>
                <a:pt x="879124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148158" y="1982337"/>
        <a:ext cx="50828" cy="50828"/>
      </dsp:txXfrm>
    </dsp:sp>
    <dsp:sp modelId="{3B25D80A-E721-2B49-9650-C65C37D9660F}">
      <dsp:nvSpPr>
        <dsp:cNvPr id="0" name=""/>
        <dsp:cNvSpPr/>
      </dsp:nvSpPr>
      <dsp:spPr>
        <a:xfrm>
          <a:off x="2034974" y="2217261"/>
          <a:ext cx="2336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3626" y="4572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145947" y="2257140"/>
        <a:ext cx="11681" cy="11681"/>
      </dsp:txXfrm>
    </dsp:sp>
    <dsp:sp modelId="{345864D4-81F0-B540-927D-31D8B013463E}">
      <dsp:nvSpPr>
        <dsp:cNvPr id="0" name=""/>
        <dsp:cNvSpPr/>
      </dsp:nvSpPr>
      <dsp:spPr>
        <a:xfrm>
          <a:off x="3734010" y="726175"/>
          <a:ext cx="879124" cy="514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9562" y="0"/>
              </a:lnTo>
              <a:lnTo>
                <a:pt x="439562" y="514077"/>
              </a:lnTo>
              <a:lnTo>
                <a:pt x="879124" y="51407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148112" y="957754"/>
        <a:ext cx="50919" cy="50919"/>
      </dsp:txXfrm>
    </dsp:sp>
    <dsp:sp modelId="{B41F40DF-F720-C946-88A9-712799BBDC70}">
      <dsp:nvSpPr>
        <dsp:cNvPr id="0" name=""/>
        <dsp:cNvSpPr/>
      </dsp:nvSpPr>
      <dsp:spPr>
        <a:xfrm>
          <a:off x="3734010" y="680455"/>
          <a:ext cx="8791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9562" y="45720"/>
              </a:lnTo>
              <a:lnTo>
                <a:pt x="439562" y="47529"/>
              </a:lnTo>
              <a:lnTo>
                <a:pt x="879124" y="475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151594" y="704197"/>
        <a:ext cx="43956" cy="43956"/>
      </dsp:txXfrm>
    </dsp:sp>
    <dsp:sp modelId="{0BBE8D6D-1BD0-6C4A-B203-DFB6807F3A82}">
      <dsp:nvSpPr>
        <dsp:cNvPr id="0" name=""/>
        <dsp:cNvSpPr/>
      </dsp:nvSpPr>
      <dsp:spPr>
        <a:xfrm>
          <a:off x="3734010" y="215716"/>
          <a:ext cx="879124" cy="510459"/>
        </a:xfrm>
        <a:custGeom>
          <a:avLst/>
          <a:gdLst/>
          <a:ahLst/>
          <a:cxnLst/>
          <a:rect l="0" t="0" r="0" b="0"/>
          <a:pathLst>
            <a:path>
              <a:moveTo>
                <a:pt x="0" y="510459"/>
              </a:moveTo>
              <a:lnTo>
                <a:pt x="439562" y="510459"/>
              </a:lnTo>
              <a:lnTo>
                <a:pt x="439562" y="0"/>
              </a:lnTo>
              <a:lnTo>
                <a:pt x="879124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148158" y="445531"/>
        <a:ext cx="50828" cy="50828"/>
      </dsp:txXfrm>
    </dsp:sp>
    <dsp:sp modelId="{3CBCCF40-EB66-8D40-A136-9AEB02397146}">
      <dsp:nvSpPr>
        <dsp:cNvPr id="0" name=""/>
        <dsp:cNvSpPr/>
      </dsp:nvSpPr>
      <dsp:spPr>
        <a:xfrm>
          <a:off x="2034974" y="726175"/>
          <a:ext cx="233626" cy="1536805"/>
        </a:xfrm>
        <a:custGeom>
          <a:avLst/>
          <a:gdLst/>
          <a:ahLst/>
          <a:cxnLst/>
          <a:rect l="0" t="0" r="0" b="0"/>
          <a:pathLst>
            <a:path>
              <a:moveTo>
                <a:pt x="0" y="1536805"/>
              </a:moveTo>
              <a:lnTo>
                <a:pt x="116813" y="1536805"/>
              </a:lnTo>
              <a:lnTo>
                <a:pt x="116813" y="0"/>
              </a:lnTo>
              <a:lnTo>
                <a:pt x="233626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112926" y="1455717"/>
        <a:ext cx="77723" cy="77723"/>
      </dsp:txXfrm>
    </dsp:sp>
    <dsp:sp modelId="{885388E9-F412-F14F-A535-17C0B57C21E3}">
      <dsp:nvSpPr>
        <dsp:cNvPr id="0" name=""/>
        <dsp:cNvSpPr/>
      </dsp:nvSpPr>
      <dsp:spPr>
        <a:xfrm rot="16200000">
          <a:off x="919701" y="2084912"/>
          <a:ext cx="1874409" cy="3561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Domains of Learning</a:t>
          </a:r>
          <a:endParaRPr lang="en-US" sz="1800" kern="1200" dirty="0"/>
        </a:p>
      </dsp:txBody>
      <dsp:txXfrm>
        <a:off x="919701" y="2084912"/>
        <a:ext cx="1874409" cy="356137"/>
      </dsp:txXfrm>
    </dsp:sp>
    <dsp:sp modelId="{2CF3E167-7983-4B4F-A577-87C38AA97C5F}">
      <dsp:nvSpPr>
        <dsp:cNvPr id="0" name=""/>
        <dsp:cNvSpPr/>
      </dsp:nvSpPr>
      <dsp:spPr>
        <a:xfrm>
          <a:off x="2268600" y="535090"/>
          <a:ext cx="1465409" cy="3821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Physical</a:t>
          </a:r>
          <a:endParaRPr lang="en-US" sz="1800" kern="1200" dirty="0"/>
        </a:p>
      </dsp:txBody>
      <dsp:txXfrm>
        <a:off x="2268600" y="535090"/>
        <a:ext cx="1465409" cy="382171"/>
      </dsp:txXfrm>
    </dsp:sp>
    <dsp:sp modelId="{BE2D1A9B-DDFF-6C49-8126-BFE1A0D67EE4}">
      <dsp:nvSpPr>
        <dsp:cNvPr id="0" name=""/>
        <dsp:cNvSpPr/>
      </dsp:nvSpPr>
      <dsp:spPr>
        <a:xfrm>
          <a:off x="4613134" y="4099"/>
          <a:ext cx="2244460" cy="4232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Time</a:t>
          </a:r>
          <a:endParaRPr lang="en-US" sz="1800" kern="1200" dirty="0"/>
        </a:p>
      </dsp:txBody>
      <dsp:txXfrm>
        <a:off x="4613134" y="4099"/>
        <a:ext cx="2244460" cy="423234"/>
      </dsp:txXfrm>
    </dsp:sp>
    <dsp:sp modelId="{C26C23F7-C8E9-5D4B-87E2-5C136033132B}">
      <dsp:nvSpPr>
        <dsp:cNvPr id="0" name=""/>
        <dsp:cNvSpPr/>
      </dsp:nvSpPr>
      <dsp:spPr>
        <a:xfrm>
          <a:off x="4613134" y="516367"/>
          <a:ext cx="2244460" cy="4232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Place</a:t>
          </a:r>
          <a:endParaRPr lang="en-US" sz="1800" kern="1200" dirty="0"/>
        </a:p>
      </dsp:txBody>
      <dsp:txXfrm>
        <a:off x="4613134" y="516367"/>
        <a:ext cx="2244460" cy="423234"/>
      </dsp:txXfrm>
    </dsp:sp>
    <dsp:sp modelId="{6C070F3F-2838-684E-945E-734E82F8AAF9}">
      <dsp:nvSpPr>
        <dsp:cNvPr id="0" name=""/>
        <dsp:cNvSpPr/>
      </dsp:nvSpPr>
      <dsp:spPr>
        <a:xfrm>
          <a:off x="4613134" y="1028636"/>
          <a:ext cx="2244460" cy="4232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Technology</a:t>
          </a:r>
          <a:endParaRPr lang="en-US" sz="1800" kern="1200" dirty="0"/>
        </a:p>
      </dsp:txBody>
      <dsp:txXfrm>
        <a:off x="4613134" y="1028636"/>
        <a:ext cx="2244460" cy="423234"/>
      </dsp:txXfrm>
    </dsp:sp>
    <dsp:sp modelId="{D204DAB9-1A2A-4D43-9B31-836E96734145}">
      <dsp:nvSpPr>
        <dsp:cNvPr id="0" name=""/>
        <dsp:cNvSpPr/>
      </dsp:nvSpPr>
      <dsp:spPr>
        <a:xfrm>
          <a:off x="2268600" y="2071895"/>
          <a:ext cx="1465409" cy="3821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Cognitive</a:t>
          </a:r>
          <a:endParaRPr lang="en-US" sz="1800" kern="1200" dirty="0"/>
        </a:p>
      </dsp:txBody>
      <dsp:txXfrm>
        <a:off x="2268600" y="2071895"/>
        <a:ext cx="1465409" cy="382171"/>
      </dsp:txXfrm>
    </dsp:sp>
    <dsp:sp modelId="{ABD21DDF-1230-6A46-971C-4DA1562AFB66}">
      <dsp:nvSpPr>
        <dsp:cNvPr id="0" name=""/>
        <dsp:cNvSpPr/>
      </dsp:nvSpPr>
      <dsp:spPr>
        <a:xfrm>
          <a:off x="4613134" y="1540905"/>
          <a:ext cx="2244460" cy="4232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Needs</a:t>
          </a:r>
          <a:endParaRPr lang="en-US" sz="1800" kern="1200" dirty="0"/>
        </a:p>
      </dsp:txBody>
      <dsp:txXfrm>
        <a:off x="4613134" y="1540905"/>
        <a:ext cx="2244460" cy="423234"/>
      </dsp:txXfrm>
    </dsp:sp>
    <dsp:sp modelId="{8DE6A7C1-1C00-D740-B743-C4F973CE4221}">
      <dsp:nvSpPr>
        <dsp:cNvPr id="0" name=""/>
        <dsp:cNvSpPr/>
      </dsp:nvSpPr>
      <dsp:spPr>
        <a:xfrm>
          <a:off x="4613134" y="2053173"/>
          <a:ext cx="2244460" cy="4232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Styles</a:t>
          </a:r>
          <a:endParaRPr lang="en-US" sz="1800" kern="1200" dirty="0"/>
        </a:p>
      </dsp:txBody>
      <dsp:txXfrm>
        <a:off x="4613134" y="2053173"/>
        <a:ext cx="2244460" cy="423234"/>
      </dsp:txXfrm>
    </dsp:sp>
    <dsp:sp modelId="{A2767998-14F3-F340-9D2B-C909AA1C8163}">
      <dsp:nvSpPr>
        <dsp:cNvPr id="0" name=""/>
        <dsp:cNvSpPr/>
      </dsp:nvSpPr>
      <dsp:spPr>
        <a:xfrm>
          <a:off x="4613134" y="2565442"/>
          <a:ext cx="2244460" cy="4232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Problems</a:t>
          </a:r>
          <a:endParaRPr lang="en-US" sz="1800" kern="1200" dirty="0"/>
        </a:p>
      </dsp:txBody>
      <dsp:txXfrm>
        <a:off x="4613134" y="2565442"/>
        <a:ext cx="2244460" cy="423234"/>
      </dsp:txXfrm>
    </dsp:sp>
    <dsp:sp modelId="{E45C6424-617D-B64E-86A1-BB7F85641A4D}">
      <dsp:nvSpPr>
        <dsp:cNvPr id="0" name=""/>
        <dsp:cNvSpPr/>
      </dsp:nvSpPr>
      <dsp:spPr>
        <a:xfrm>
          <a:off x="2268600" y="3608701"/>
          <a:ext cx="1465409" cy="3821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Affective</a:t>
          </a:r>
          <a:endParaRPr lang="en-US" sz="1800" kern="1200" dirty="0"/>
        </a:p>
      </dsp:txBody>
      <dsp:txXfrm>
        <a:off x="2268600" y="3608701"/>
        <a:ext cx="1465409" cy="382171"/>
      </dsp:txXfrm>
    </dsp:sp>
    <dsp:sp modelId="{CD3E1079-6371-DA47-ABC8-0A87BA5D342C}">
      <dsp:nvSpPr>
        <dsp:cNvPr id="0" name=""/>
        <dsp:cNvSpPr/>
      </dsp:nvSpPr>
      <dsp:spPr>
        <a:xfrm>
          <a:off x="4613134" y="3077710"/>
          <a:ext cx="2244460" cy="4232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Interest</a:t>
          </a:r>
          <a:endParaRPr lang="en-US" sz="1800" kern="1200" dirty="0"/>
        </a:p>
      </dsp:txBody>
      <dsp:txXfrm>
        <a:off x="4613134" y="3077710"/>
        <a:ext cx="2244460" cy="423234"/>
      </dsp:txXfrm>
    </dsp:sp>
    <dsp:sp modelId="{B9B07369-4635-984D-A701-9DFF6F814C08}">
      <dsp:nvSpPr>
        <dsp:cNvPr id="0" name=""/>
        <dsp:cNvSpPr/>
      </dsp:nvSpPr>
      <dsp:spPr>
        <a:xfrm>
          <a:off x="4613134" y="3589979"/>
          <a:ext cx="2244460" cy="4232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Motivation</a:t>
          </a:r>
          <a:endParaRPr lang="en-US" sz="1800" kern="1200" dirty="0"/>
        </a:p>
      </dsp:txBody>
      <dsp:txXfrm>
        <a:off x="4613134" y="3589979"/>
        <a:ext cx="2244460" cy="423234"/>
      </dsp:txXfrm>
    </dsp:sp>
    <dsp:sp modelId="{BCD0638F-ED4F-5E4C-8DBF-AFF658892E71}">
      <dsp:nvSpPr>
        <dsp:cNvPr id="0" name=""/>
        <dsp:cNvSpPr/>
      </dsp:nvSpPr>
      <dsp:spPr>
        <a:xfrm>
          <a:off x="4613134" y="4102247"/>
          <a:ext cx="2244460" cy="4232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Usefulness</a:t>
          </a:r>
          <a:endParaRPr lang="en-US" sz="1800" kern="1200" dirty="0"/>
        </a:p>
      </dsp:txBody>
      <dsp:txXfrm>
        <a:off x="4613134" y="4102247"/>
        <a:ext cx="2244460" cy="423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6D0C2-B5C1-094E-9BA7-906344D012BA}">
      <dsp:nvSpPr>
        <dsp:cNvPr id="0" name=""/>
        <dsp:cNvSpPr/>
      </dsp:nvSpPr>
      <dsp:spPr>
        <a:xfrm rot="5400000">
          <a:off x="5248282" y="-2196676"/>
          <a:ext cx="695690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Learning Goals</a:t>
          </a:r>
          <a:endParaRPr lang="en-US" sz="1800" kern="1200" dirty="0"/>
        </a:p>
      </dsp:txBody>
      <dsp:txXfrm rot="-5400000">
        <a:off x="2962656" y="122911"/>
        <a:ext cx="5232983" cy="627768"/>
      </dsp:txXfrm>
    </dsp:sp>
    <dsp:sp modelId="{9131816B-7961-C746-AE5F-AA0889D9D3A1}">
      <dsp:nvSpPr>
        <dsp:cNvPr id="0" name=""/>
        <dsp:cNvSpPr/>
      </dsp:nvSpPr>
      <dsp:spPr>
        <a:xfrm>
          <a:off x="0" y="1988"/>
          <a:ext cx="2962656" cy="86961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Analysis</a:t>
          </a:r>
          <a:endParaRPr lang="en-US" sz="2900" kern="1200" dirty="0"/>
        </a:p>
      </dsp:txBody>
      <dsp:txXfrm>
        <a:off x="42451" y="44439"/>
        <a:ext cx="2877754" cy="784710"/>
      </dsp:txXfrm>
    </dsp:sp>
    <dsp:sp modelId="{BF614CEE-0F21-ED47-A9CD-8316F0B5DC50}">
      <dsp:nvSpPr>
        <dsp:cNvPr id="0" name=""/>
        <dsp:cNvSpPr/>
      </dsp:nvSpPr>
      <dsp:spPr>
        <a:xfrm rot="5400000">
          <a:off x="5248282" y="-1283583"/>
          <a:ext cx="695690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System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Instructions</a:t>
          </a:r>
          <a:endParaRPr lang="en-US" sz="1800" kern="1200" dirty="0"/>
        </a:p>
      </dsp:txBody>
      <dsp:txXfrm rot="-5400000">
        <a:off x="2962656" y="1036004"/>
        <a:ext cx="5232983" cy="627768"/>
      </dsp:txXfrm>
    </dsp:sp>
    <dsp:sp modelId="{32400375-40D5-CA4C-BAF1-6B4C9B10E99D}">
      <dsp:nvSpPr>
        <dsp:cNvPr id="0" name=""/>
        <dsp:cNvSpPr/>
      </dsp:nvSpPr>
      <dsp:spPr>
        <a:xfrm>
          <a:off x="0" y="915082"/>
          <a:ext cx="2962656" cy="86961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Design</a:t>
          </a:r>
          <a:endParaRPr lang="en-US" sz="2900" kern="1200" dirty="0"/>
        </a:p>
      </dsp:txBody>
      <dsp:txXfrm>
        <a:off x="42451" y="957533"/>
        <a:ext cx="2877754" cy="784710"/>
      </dsp:txXfrm>
    </dsp:sp>
    <dsp:sp modelId="{A7D236F1-A082-354E-91B1-D01C8849080D}">
      <dsp:nvSpPr>
        <dsp:cNvPr id="0" name=""/>
        <dsp:cNvSpPr/>
      </dsp:nvSpPr>
      <dsp:spPr>
        <a:xfrm rot="5400000">
          <a:off x="5248282" y="-370490"/>
          <a:ext cx="695690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Project </a:t>
          </a:r>
          <a:r>
            <a:rPr lang="en-US" sz="1800" kern="1200" dirty="0" err="1" smtClean="0"/>
            <a:t>mgt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Collaboration</a:t>
          </a:r>
          <a:endParaRPr lang="en-US" sz="1800" kern="1200" dirty="0"/>
        </a:p>
      </dsp:txBody>
      <dsp:txXfrm rot="-5400000">
        <a:off x="2962656" y="1949097"/>
        <a:ext cx="5232983" cy="627768"/>
      </dsp:txXfrm>
    </dsp:sp>
    <dsp:sp modelId="{716EE81A-FB44-2B46-8152-99CFF888D80D}">
      <dsp:nvSpPr>
        <dsp:cNvPr id="0" name=""/>
        <dsp:cNvSpPr/>
      </dsp:nvSpPr>
      <dsp:spPr>
        <a:xfrm>
          <a:off x="0" y="1828175"/>
          <a:ext cx="2962656" cy="86961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Development</a:t>
          </a:r>
          <a:endParaRPr lang="en-US" sz="2900" kern="1200" dirty="0"/>
        </a:p>
      </dsp:txBody>
      <dsp:txXfrm>
        <a:off x="42451" y="1870626"/>
        <a:ext cx="2877754" cy="784710"/>
      </dsp:txXfrm>
    </dsp:sp>
    <dsp:sp modelId="{3C994737-B1E1-6645-AD39-28CA1B3F9D41}">
      <dsp:nvSpPr>
        <dsp:cNvPr id="0" name=""/>
        <dsp:cNvSpPr/>
      </dsp:nvSpPr>
      <dsp:spPr>
        <a:xfrm rot="5400000">
          <a:off x="5248282" y="542602"/>
          <a:ext cx="695690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Delivery</a:t>
          </a:r>
          <a:endParaRPr lang="en-US" sz="1800" kern="1200" dirty="0"/>
        </a:p>
      </dsp:txBody>
      <dsp:txXfrm rot="-5400000">
        <a:off x="2962656" y="2862190"/>
        <a:ext cx="5232983" cy="627768"/>
      </dsp:txXfrm>
    </dsp:sp>
    <dsp:sp modelId="{43AD147E-F157-A141-A267-3DD3FE94FD51}">
      <dsp:nvSpPr>
        <dsp:cNvPr id="0" name=""/>
        <dsp:cNvSpPr/>
      </dsp:nvSpPr>
      <dsp:spPr>
        <a:xfrm>
          <a:off x="0" y="2741268"/>
          <a:ext cx="2962656" cy="86961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Implementation</a:t>
          </a:r>
          <a:endParaRPr lang="en-US" sz="2900" kern="1200" dirty="0"/>
        </a:p>
      </dsp:txBody>
      <dsp:txXfrm>
        <a:off x="42451" y="2783719"/>
        <a:ext cx="2877754" cy="784710"/>
      </dsp:txXfrm>
    </dsp:sp>
    <dsp:sp modelId="{A4A9A29C-3D90-9D41-86B5-1A2D78BC1C99}">
      <dsp:nvSpPr>
        <dsp:cNvPr id="0" name=""/>
        <dsp:cNvSpPr/>
      </dsp:nvSpPr>
      <dsp:spPr>
        <a:xfrm rot="5400000">
          <a:off x="5248282" y="1455695"/>
          <a:ext cx="695690" cy="5266944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User </a:t>
          </a:r>
          <a:r>
            <a:rPr lang="en-US" sz="2000" kern="1200" dirty="0" smtClean="0"/>
            <a:t>Acceptance</a:t>
          </a:r>
          <a:r>
            <a:rPr lang="en-US" sz="1800" kern="1200" dirty="0" smtClean="0"/>
            <a:t> Test</a:t>
          </a:r>
          <a:endParaRPr lang="en-US" sz="1800" kern="1200" dirty="0"/>
        </a:p>
      </dsp:txBody>
      <dsp:txXfrm rot="-5400000">
        <a:off x="2962656" y="3775283"/>
        <a:ext cx="5232983" cy="627768"/>
      </dsp:txXfrm>
    </dsp:sp>
    <dsp:sp modelId="{D2A39029-91DE-004E-916A-DDD1C45D44D7}">
      <dsp:nvSpPr>
        <dsp:cNvPr id="0" name=""/>
        <dsp:cNvSpPr/>
      </dsp:nvSpPr>
      <dsp:spPr>
        <a:xfrm>
          <a:off x="0" y="3654361"/>
          <a:ext cx="2962656" cy="86961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Evaluation</a:t>
          </a:r>
          <a:endParaRPr lang="en-US" sz="2900" kern="1200" dirty="0"/>
        </a:p>
      </dsp:txBody>
      <dsp:txXfrm>
        <a:off x="42451" y="3696812"/>
        <a:ext cx="2877754" cy="784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5511-0CE9-9A45-9C8A-2C3005BB0258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068D-14B1-DD49-8A4C-ABFC2E7D3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5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5511-0CE9-9A45-9C8A-2C3005BB0258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068D-14B1-DD49-8A4C-ABFC2E7D3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7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5511-0CE9-9A45-9C8A-2C3005BB0258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068D-14B1-DD49-8A4C-ABFC2E7D3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1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5511-0CE9-9A45-9C8A-2C3005BB0258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068D-14B1-DD49-8A4C-ABFC2E7D3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8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5511-0CE9-9A45-9C8A-2C3005BB0258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068D-14B1-DD49-8A4C-ABFC2E7D3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5511-0CE9-9A45-9C8A-2C3005BB0258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068D-14B1-DD49-8A4C-ABFC2E7D3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9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5511-0CE9-9A45-9C8A-2C3005BB0258}" type="datetimeFigureOut">
              <a:rPr lang="en-US" smtClean="0"/>
              <a:t>7/7/14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068D-14B1-DD49-8A4C-ABFC2E7D3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5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5511-0CE9-9A45-9C8A-2C3005BB0258}" type="datetimeFigureOut">
              <a:rPr lang="en-US" smtClean="0"/>
              <a:t>7/7/14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068D-14B1-DD49-8A4C-ABFC2E7D3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3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5511-0CE9-9A45-9C8A-2C3005BB0258}" type="datetimeFigureOut">
              <a:rPr lang="en-US" smtClean="0"/>
              <a:t>7/7/14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068D-14B1-DD49-8A4C-ABFC2E7D3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3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5511-0CE9-9A45-9C8A-2C3005BB0258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068D-14B1-DD49-8A4C-ABFC2E7D3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5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5511-0CE9-9A45-9C8A-2C3005BB0258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068D-14B1-DD49-8A4C-ABFC2E7D3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3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85511-0CE9-9A45-9C8A-2C3005BB0258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D068D-14B1-DD49-8A4C-ABFC2E7D3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7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Success Factors in </a:t>
            </a:r>
            <a:r>
              <a:rPr lang="en-US" dirty="0" err="1" smtClean="0"/>
              <a:t>Elearning</a:t>
            </a:r>
            <a:r>
              <a:rPr lang="en-US" dirty="0" smtClean="0"/>
              <a:t> Course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andrasembel.weebly.com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57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Domains of Learning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34407"/>
              </p:ext>
            </p:extLst>
          </p:nvPr>
        </p:nvGraphicFramePr>
        <p:xfrm>
          <a:off x="220132" y="1803400"/>
          <a:ext cx="789093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Phases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7786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116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37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44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Critical Success Factors in Elearning Course Design</vt:lpstr>
      <vt:lpstr>Domains of Learning</vt:lpstr>
      <vt:lpstr>Design Phases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Success Factors in Elearning Course Design</dc:title>
  <dc:creator>Sandra Sembel</dc:creator>
  <cp:lastModifiedBy>Sandra Sembel</cp:lastModifiedBy>
  <cp:revision>2</cp:revision>
  <dcterms:created xsi:type="dcterms:W3CDTF">2014-07-06T17:51:40Z</dcterms:created>
  <dcterms:modified xsi:type="dcterms:W3CDTF">2014-07-06T18:08:28Z</dcterms:modified>
</cp:coreProperties>
</file>