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92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C98D4B-87AD-4B3D-B16A-5A8A260A759D}"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23DAF307-D9ED-49A2-AF6B-8B8ECC78665E}">
      <dgm:prSet phldrT="[Text]"/>
      <dgm:spPr/>
      <dgm:t>
        <a:bodyPr/>
        <a:lstStyle/>
        <a:p>
          <a:r>
            <a:rPr lang="en-US" dirty="0" smtClean="0"/>
            <a:t>Validate ideas</a:t>
          </a:r>
          <a:endParaRPr lang="en-US" dirty="0"/>
        </a:p>
      </dgm:t>
    </dgm:pt>
    <dgm:pt modelId="{F0EFC97E-C871-49F0-BBC2-31BA2FCE7564}" type="parTrans" cxnId="{2A933AB7-A2B5-4E3B-8A01-91AF8469E236}">
      <dgm:prSet/>
      <dgm:spPr/>
      <dgm:t>
        <a:bodyPr/>
        <a:lstStyle/>
        <a:p>
          <a:endParaRPr lang="en-US"/>
        </a:p>
      </dgm:t>
    </dgm:pt>
    <dgm:pt modelId="{03D4CF6C-3336-4E69-868C-3BEAB0C13803}" type="sibTrans" cxnId="{2A933AB7-A2B5-4E3B-8A01-91AF8469E236}">
      <dgm:prSet/>
      <dgm:spPr/>
      <dgm:t>
        <a:bodyPr/>
        <a:lstStyle/>
        <a:p>
          <a:endParaRPr lang="en-US"/>
        </a:p>
      </dgm:t>
    </dgm:pt>
    <dgm:pt modelId="{B6A61386-53F1-4C9E-8FBC-3EE1D72CF21A}">
      <dgm:prSet phldrT="[Text]"/>
      <dgm:spPr/>
      <dgm:t>
        <a:bodyPr/>
        <a:lstStyle/>
        <a:p>
          <a:r>
            <a:rPr lang="en-US" dirty="0" smtClean="0"/>
            <a:t>Support opinions</a:t>
          </a:r>
          <a:endParaRPr lang="en-US" dirty="0"/>
        </a:p>
      </dgm:t>
    </dgm:pt>
    <dgm:pt modelId="{2D986527-5D04-4193-8B0A-8DC3670BD8D7}" type="parTrans" cxnId="{B889557B-9B1D-49BD-800E-EEDBB1FFED78}">
      <dgm:prSet/>
      <dgm:spPr/>
      <dgm:t>
        <a:bodyPr/>
        <a:lstStyle/>
        <a:p>
          <a:endParaRPr lang="en-US"/>
        </a:p>
      </dgm:t>
    </dgm:pt>
    <dgm:pt modelId="{9B3A9DB5-D257-4BFF-BCB9-0CB2A215DF1D}" type="sibTrans" cxnId="{B889557B-9B1D-49BD-800E-EEDBB1FFED78}">
      <dgm:prSet/>
      <dgm:spPr/>
      <dgm:t>
        <a:bodyPr/>
        <a:lstStyle/>
        <a:p>
          <a:endParaRPr lang="en-US"/>
        </a:p>
      </dgm:t>
    </dgm:pt>
    <dgm:pt modelId="{A48CDCDB-0520-485C-AD4E-122590B27C99}">
      <dgm:prSet phldrT="[Text]"/>
      <dgm:spPr/>
      <dgm:t>
        <a:bodyPr/>
        <a:lstStyle/>
        <a:p>
          <a:r>
            <a:rPr lang="en-US" dirty="0" smtClean="0"/>
            <a:t>Demonstrate comprehension</a:t>
          </a:r>
          <a:endParaRPr lang="en-US" dirty="0"/>
        </a:p>
      </dgm:t>
    </dgm:pt>
    <dgm:pt modelId="{5C464144-1C16-4DFD-9478-D32BFDA76588}" type="parTrans" cxnId="{BF0A4EFD-1001-4163-A3BF-F92887625F95}">
      <dgm:prSet/>
      <dgm:spPr/>
      <dgm:t>
        <a:bodyPr/>
        <a:lstStyle/>
        <a:p>
          <a:endParaRPr lang="en-US"/>
        </a:p>
      </dgm:t>
    </dgm:pt>
    <dgm:pt modelId="{E5BFE9AE-AECF-4B0C-902A-A52BC2929EA7}" type="sibTrans" cxnId="{BF0A4EFD-1001-4163-A3BF-F92887625F95}">
      <dgm:prSet/>
      <dgm:spPr/>
      <dgm:t>
        <a:bodyPr/>
        <a:lstStyle/>
        <a:p>
          <a:endParaRPr lang="en-US"/>
        </a:p>
      </dgm:t>
    </dgm:pt>
    <dgm:pt modelId="{FFB298D4-C3E9-4F0A-962E-93882635AB7B}">
      <dgm:prSet phldrT="[Text]"/>
      <dgm:spPr/>
      <dgm:t>
        <a:bodyPr/>
        <a:lstStyle/>
        <a:p>
          <a:r>
            <a:rPr lang="en-US" dirty="0" smtClean="0"/>
            <a:t>Increase academic quality</a:t>
          </a:r>
          <a:endParaRPr lang="en-US" dirty="0"/>
        </a:p>
      </dgm:t>
    </dgm:pt>
    <dgm:pt modelId="{59E3B11E-F086-4D5A-B5EE-19D328F26D77}" type="parTrans" cxnId="{2BCEAE5E-5056-4A1E-AEEB-C7D8FDA58A1E}">
      <dgm:prSet/>
      <dgm:spPr/>
    </dgm:pt>
    <dgm:pt modelId="{22271402-1703-4E2A-B9C1-F229ED843C2D}" type="sibTrans" cxnId="{2BCEAE5E-5056-4A1E-AEEB-C7D8FDA58A1E}">
      <dgm:prSet/>
      <dgm:spPr/>
    </dgm:pt>
    <dgm:pt modelId="{1D993CBE-7310-4530-BCA7-0C4BF7586F2E}" type="pres">
      <dgm:prSet presAssocID="{EFC98D4B-87AD-4B3D-B16A-5A8A260A759D}" presName="linear" presStyleCnt="0">
        <dgm:presLayoutVars>
          <dgm:dir/>
          <dgm:animLvl val="lvl"/>
          <dgm:resizeHandles val="exact"/>
        </dgm:presLayoutVars>
      </dgm:prSet>
      <dgm:spPr/>
      <dgm:t>
        <a:bodyPr/>
        <a:lstStyle/>
        <a:p>
          <a:endParaRPr lang="en-US"/>
        </a:p>
      </dgm:t>
    </dgm:pt>
    <dgm:pt modelId="{27BB0687-E37A-448C-8BF6-AC1917E9441D}" type="pres">
      <dgm:prSet presAssocID="{23DAF307-D9ED-49A2-AF6B-8B8ECC78665E}" presName="parentLin" presStyleCnt="0"/>
      <dgm:spPr/>
    </dgm:pt>
    <dgm:pt modelId="{C8A33885-0212-4D12-8C75-8B4093585C22}" type="pres">
      <dgm:prSet presAssocID="{23DAF307-D9ED-49A2-AF6B-8B8ECC78665E}" presName="parentLeftMargin" presStyleLbl="node1" presStyleIdx="0" presStyleCnt="4"/>
      <dgm:spPr/>
      <dgm:t>
        <a:bodyPr/>
        <a:lstStyle/>
        <a:p>
          <a:endParaRPr lang="en-US"/>
        </a:p>
      </dgm:t>
    </dgm:pt>
    <dgm:pt modelId="{6AF9982D-8EF4-4C91-BE62-68CA09DA6DD8}" type="pres">
      <dgm:prSet presAssocID="{23DAF307-D9ED-49A2-AF6B-8B8ECC78665E}" presName="parentText" presStyleLbl="node1" presStyleIdx="0" presStyleCnt="4">
        <dgm:presLayoutVars>
          <dgm:chMax val="0"/>
          <dgm:bulletEnabled val="1"/>
        </dgm:presLayoutVars>
      </dgm:prSet>
      <dgm:spPr/>
      <dgm:t>
        <a:bodyPr/>
        <a:lstStyle/>
        <a:p>
          <a:endParaRPr lang="en-US"/>
        </a:p>
      </dgm:t>
    </dgm:pt>
    <dgm:pt modelId="{A58F81EC-CB69-413C-8D66-3FB7336D13FD}" type="pres">
      <dgm:prSet presAssocID="{23DAF307-D9ED-49A2-AF6B-8B8ECC78665E}" presName="negativeSpace" presStyleCnt="0"/>
      <dgm:spPr/>
    </dgm:pt>
    <dgm:pt modelId="{9508040D-5361-467C-B9DF-43CD5A17EF2D}" type="pres">
      <dgm:prSet presAssocID="{23DAF307-D9ED-49A2-AF6B-8B8ECC78665E}" presName="childText" presStyleLbl="conFgAcc1" presStyleIdx="0" presStyleCnt="4">
        <dgm:presLayoutVars>
          <dgm:bulletEnabled val="1"/>
        </dgm:presLayoutVars>
      </dgm:prSet>
      <dgm:spPr/>
    </dgm:pt>
    <dgm:pt modelId="{A03559F0-AB76-4EF8-A3A1-9894EEFC8670}" type="pres">
      <dgm:prSet presAssocID="{03D4CF6C-3336-4E69-868C-3BEAB0C13803}" presName="spaceBetweenRectangles" presStyleCnt="0"/>
      <dgm:spPr/>
    </dgm:pt>
    <dgm:pt modelId="{64FAB00B-3F5B-4755-9571-81250D3BCF4E}" type="pres">
      <dgm:prSet presAssocID="{B6A61386-53F1-4C9E-8FBC-3EE1D72CF21A}" presName="parentLin" presStyleCnt="0"/>
      <dgm:spPr/>
    </dgm:pt>
    <dgm:pt modelId="{AA7DDCF7-5678-42D4-ACB4-4FEEB4E728CE}" type="pres">
      <dgm:prSet presAssocID="{B6A61386-53F1-4C9E-8FBC-3EE1D72CF21A}" presName="parentLeftMargin" presStyleLbl="node1" presStyleIdx="0" presStyleCnt="4"/>
      <dgm:spPr/>
      <dgm:t>
        <a:bodyPr/>
        <a:lstStyle/>
        <a:p>
          <a:endParaRPr lang="en-US"/>
        </a:p>
      </dgm:t>
    </dgm:pt>
    <dgm:pt modelId="{C72BE31E-1CB7-4036-B638-7694880B1F4B}" type="pres">
      <dgm:prSet presAssocID="{B6A61386-53F1-4C9E-8FBC-3EE1D72CF21A}" presName="parentText" presStyleLbl="node1" presStyleIdx="1" presStyleCnt="4">
        <dgm:presLayoutVars>
          <dgm:chMax val="0"/>
          <dgm:bulletEnabled val="1"/>
        </dgm:presLayoutVars>
      </dgm:prSet>
      <dgm:spPr/>
      <dgm:t>
        <a:bodyPr/>
        <a:lstStyle/>
        <a:p>
          <a:endParaRPr lang="en-US"/>
        </a:p>
      </dgm:t>
    </dgm:pt>
    <dgm:pt modelId="{FCB4A40E-9CF9-4ADA-BC01-88BECA966377}" type="pres">
      <dgm:prSet presAssocID="{B6A61386-53F1-4C9E-8FBC-3EE1D72CF21A}" presName="negativeSpace" presStyleCnt="0"/>
      <dgm:spPr/>
    </dgm:pt>
    <dgm:pt modelId="{04B48E1F-EAAA-4129-A464-DB4AF2ADB890}" type="pres">
      <dgm:prSet presAssocID="{B6A61386-53F1-4C9E-8FBC-3EE1D72CF21A}" presName="childText" presStyleLbl="conFgAcc1" presStyleIdx="1" presStyleCnt="4">
        <dgm:presLayoutVars>
          <dgm:bulletEnabled val="1"/>
        </dgm:presLayoutVars>
      </dgm:prSet>
      <dgm:spPr/>
    </dgm:pt>
    <dgm:pt modelId="{5D01EDF9-9C5F-4D3A-A34C-5FAD46A4E994}" type="pres">
      <dgm:prSet presAssocID="{9B3A9DB5-D257-4BFF-BCB9-0CB2A215DF1D}" presName="spaceBetweenRectangles" presStyleCnt="0"/>
      <dgm:spPr/>
    </dgm:pt>
    <dgm:pt modelId="{7D46CCA5-F0A3-440F-BFC9-9DB47ED265A2}" type="pres">
      <dgm:prSet presAssocID="{A48CDCDB-0520-485C-AD4E-122590B27C99}" presName="parentLin" presStyleCnt="0"/>
      <dgm:spPr/>
    </dgm:pt>
    <dgm:pt modelId="{622B4014-7364-4C84-8745-44A53450E8A1}" type="pres">
      <dgm:prSet presAssocID="{A48CDCDB-0520-485C-AD4E-122590B27C99}" presName="parentLeftMargin" presStyleLbl="node1" presStyleIdx="1" presStyleCnt="4"/>
      <dgm:spPr/>
      <dgm:t>
        <a:bodyPr/>
        <a:lstStyle/>
        <a:p>
          <a:endParaRPr lang="en-US"/>
        </a:p>
      </dgm:t>
    </dgm:pt>
    <dgm:pt modelId="{51D2313C-BEE5-4F70-BDA0-94132BE6D697}" type="pres">
      <dgm:prSet presAssocID="{A48CDCDB-0520-485C-AD4E-122590B27C99}" presName="parentText" presStyleLbl="node1" presStyleIdx="2" presStyleCnt="4">
        <dgm:presLayoutVars>
          <dgm:chMax val="0"/>
          <dgm:bulletEnabled val="1"/>
        </dgm:presLayoutVars>
      </dgm:prSet>
      <dgm:spPr/>
      <dgm:t>
        <a:bodyPr/>
        <a:lstStyle/>
        <a:p>
          <a:endParaRPr lang="en-US"/>
        </a:p>
      </dgm:t>
    </dgm:pt>
    <dgm:pt modelId="{6A7F4B39-0CA9-4625-A19C-13834DF2AB15}" type="pres">
      <dgm:prSet presAssocID="{A48CDCDB-0520-485C-AD4E-122590B27C99}" presName="negativeSpace" presStyleCnt="0"/>
      <dgm:spPr/>
    </dgm:pt>
    <dgm:pt modelId="{289A8AE0-F154-450E-AC41-0F4B65C35466}" type="pres">
      <dgm:prSet presAssocID="{A48CDCDB-0520-485C-AD4E-122590B27C99}" presName="childText" presStyleLbl="conFgAcc1" presStyleIdx="2" presStyleCnt="4">
        <dgm:presLayoutVars>
          <dgm:bulletEnabled val="1"/>
        </dgm:presLayoutVars>
      </dgm:prSet>
      <dgm:spPr/>
    </dgm:pt>
    <dgm:pt modelId="{7218CE29-C766-48D5-9381-218AB71D190E}" type="pres">
      <dgm:prSet presAssocID="{E5BFE9AE-AECF-4B0C-902A-A52BC2929EA7}" presName="spaceBetweenRectangles" presStyleCnt="0"/>
      <dgm:spPr/>
    </dgm:pt>
    <dgm:pt modelId="{585DF862-290F-44E5-AECB-1040872A6E73}" type="pres">
      <dgm:prSet presAssocID="{FFB298D4-C3E9-4F0A-962E-93882635AB7B}" presName="parentLin" presStyleCnt="0"/>
      <dgm:spPr/>
    </dgm:pt>
    <dgm:pt modelId="{6E7F85E4-494E-4535-9A0D-41A33D3500FC}" type="pres">
      <dgm:prSet presAssocID="{FFB298D4-C3E9-4F0A-962E-93882635AB7B}" presName="parentLeftMargin" presStyleLbl="node1" presStyleIdx="2" presStyleCnt="4"/>
      <dgm:spPr/>
      <dgm:t>
        <a:bodyPr/>
        <a:lstStyle/>
        <a:p>
          <a:endParaRPr lang="en-US"/>
        </a:p>
      </dgm:t>
    </dgm:pt>
    <dgm:pt modelId="{63260976-4738-4F88-9B6E-0D89D0C319C1}" type="pres">
      <dgm:prSet presAssocID="{FFB298D4-C3E9-4F0A-962E-93882635AB7B}" presName="parentText" presStyleLbl="node1" presStyleIdx="3" presStyleCnt="4">
        <dgm:presLayoutVars>
          <dgm:chMax val="0"/>
          <dgm:bulletEnabled val="1"/>
        </dgm:presLayoutVars>
      </dgm:prSet>
      <dgm:spPr/>
      <dgm:t>
        <a:bodyPr/>
        <a:lstStyle/>
        <a:p>
          <a:endParaRPr lang="en-US"/>
        </a:p>
      </dgm:t>
    </dgm:pt>
    <dgm:pt modelId="{EBA18C09-A582-4BEB-83A5-A3A33A4AAC03}" type="pres">
      <dgm:prSet presAssocID="{FFB298D4-C3E9-4F0A-962E-93882635AB7B}" presName="negativeSpace" presStyleCnt="0"/>
      <dgm:spPr/>
    </dgm:pt>
    <dgm:pt modelId="{8FD55AAB-79D6-4D67-ADE3-D5FD4F63AD7E}" type="pres">
      <dgm:prSet presAssocID="{FFB298D4-C3E9-4F0A-962E-93882635AB7B}" presName="childText" presStyleLbl="conFgAcc1" presStyleIdx="3" presStyleCnt="4">
        <dgm:presLayoutVars>
          <dgm:bulletEnabled val="1"/>
        </dgm:presLayoutVars>
      </dgm:prSet>
      <dgm:spPr/>
    </dgm:pt>
  </dgm:ptLst>
  <dgm:cxnLst>
    <dgm:cxn modelId="{CDE40340-3553-4F2C-842A-D4ACEF170080}" type="presOf" srcId="{FFB298D4-C3E9-4F0A-962E-93882635AB7B}" destId="{63260976-4738-4F88-9B6E-0D89D0C319C1}" srcOrd="1" destOrd="0" presId="urn:microsoft.com/office/officeart/2005/8/layout/list1"/>
    <dgm:cxn modelId="{39BF6E50-A48E-4071-81C0-B70E077FE195}" type="presOf" srcId="{EFC98D4B-87AD-4B3D-B16A-5A8A260A759D}" destId="{1D993CBE-7310-4530-BCA7-0C4BF7586F2E}" srcOrd="0" destOrd="0" presId="urn:microsoft.com/office/officeart/2005/8/layout/list1"/>
    <dgm:cxn modelId="{2C58382C-BED4-4028-8673-23DD98D6E3EE}" type="presOf" srcId="{B6A61386-53F1-4C9E-8FBC-3EE1D72CF21A}" destId="{C72BE31E-1CB7-4036-B638-7694880B1F4B}" srcOrd="1" destOrd="0" presId="urn:microsoft.com/office/officeart/2005/8/layout/list1"/>
    <dgm:cxn modelId="{2E1475F0-F4C5-4AE2-B6FF-A8B2B5146119}" type="presOf" srcId="{23DAF307-D9ED-49A2-AF6B-8B8ECC78665E}" destId="{C8A33885-0212-4D12-8C75-8B4093585C22}" srcOrd="0" destOrd="0" presId="urn:microsoft.com/office/officeart/2005/8/layout/list1"/>
    <dgm:cxn modelId="{B889557B-9B1D-49BD-800E-EEDBB1FFED78}" srcId="{EFC98D4B-87AD-4B3D-B16A-5A8A260A759D}" destId="{B6A61386-53F1-4C9E-8FBC-3EE1D72CF21A}" srcOrd="1" destOrd="0" parTransId="{2D986527-5D04-4193-8B0A-8DC3670BD8D7}" sibTransId="{9B3A9DB5-D257-4BFF-BCB9-0CB2A215DF1D}"/>
    <dgm:cxn modelId="{08CBB3FE-C361-4424-8960-91C5D044B095}" type="presOf" srcId="{A48CDCDB-0520-485C-AD4E-122590B27C99}" destId="{51D2313C-BEE5-4F70-BDA0-94132BE6D697}" srcOrd="1" destOrd="0" presId="urn:microsoft.com/office/officeart/2005/8/layout/list1"/>
    <dgm:cxn modelId="{2A933AB7-A2B5-4E3B-8A01-91AF8469E236}" srcId="{EFC98D4B-87AD-4B3D-B16A-5A8A260A759D}" destId="{23DAF307-D9ED-49A2-AF6B-8B8ECC78665E}" srcOrd="0" destOrd="0" parTransId="{F0EFC97E-C871-49F0-BBC2-31BA2FCE7564}" sibTransId="{03D4CF6C-3336-4E69-868C-3BEAB0C13803}"/>
    <dgm:cxn modelId="{D26D7440-732B-4A1E-AB46-07C99C0600B4}" type="presOf" srcId="{B6A61386-53F1-4C9E-8FBC-3EE1D72CF21A}" destId="{AA7DDCF7-5678-42D4-ACB4-4FEEB4E728CE}" srcOrd="0" destOrd="0" presId="urn:microsoft.com/office/officeart/2005/8/layout/list1"/>
    <dgm:cxn modelId="{07C03A78-E5B5-4253-BBC2-E25A95D9FE9C}" type="presOf" srcId="{23DAF307-D9ED-49A2-AF6B-8B8ECC78665E}" destId="{6AF9982D-8EF4-4C91-BE62-68CA09DA6DD8}" srcOrd="1" destOrd="0" presId="urn:microsoft.com/office/officeart/2005/8/layout/list1"/>
    <dgm:cxn modelId="{F5735738-287C-4A13-9F31-E8BF587F17B1}" type="presOf" srcId="{A48CDCDB-0520-485C-AD4E-122590B27C99}" destId="{622B4014-7364-4C84-8745-44A53450E8A1}" srcOrd="0" destOrd="0" presId="urn:microsoft.com/office/officeart/2005/8/layout/list1"/>
    <dgm:cxn modelId="{2BCEAE5E-5056-4A1E-AEEB-C7D8FDA58A1E}" srcId="{EFC98D4B-87AD-4B3D-B16A-5A8A260A759D}" destId="{FFB298D4-C3E9-4F0A-962E-93882635AB7B}" srcOrd="3" destOrd="0" parTransId="{59E3B11E-F086-4D5A-B5EE-19D328F26D77}" sibTransId="{22271402-1703-4E2A-B9C1-F229ED843C2D}"/>
    <dgm:cxn modelId="{BF0A4EFD-1001-4163-A3BF-F92887625F95}" srcId="{EFC98D4B-87AD-4B3D-B16A-5A8A260A759D}" destId="{A48CDCDB-0520-485C-AD4E-122590B27C99}" srcOrd="2" destOrd="0" parTransId="{5C464144-1C16-4DFD-9478-D32BFDA76588}" sibTransId="{E5BFE9AE-AECF-4B0C-902A-A52BC2929EA7}"/>
    <dgm:cxn modelId="{8277F164-79C0-4009-A8FF-46F3899CF20F}" type="presOf" srcId="{FFB298D4-C3E9-4F0A-962E-93882635AB7B}" destId="{6E7F85E4-494E-4535-9A0D-41A33D3500FC}" srcOrd="0" destOrd="0" presId="urn:microsoft.com/office/officeart/2005/8/layout/list1"/>
    <dgm:cxn modelId="{D1B60D03-27A7-4ABB-87AE-663B705006EF}" type="presParOf" srcId="{1D993CBE-7310-4530-BCA7-0C4BF7586F2E}" destId="{27BB0687-E37A-448C-8BF6-AC1917E9441D}" srcOrd="0" destOrd="0" presId="urn:microsoft.com/office/officeart/2005/8/layout/list1"/>
    <dgm:cxn modelId="{77FA15C3-4CD9-442C-928A-9D6865E86A82}" type="presParOf" srcId="{27BB0687-E37A-448C-8BF6-AC1917E9441D}" destId="{C8A33885-0212-4D12-8C75-8B4093585C22}" srcOrd="0" destOrd="0" presId="urn:microsoft.com/office/officeart/2005/8/layout/list1"/>
    <dgm:cxn modelId="{14F20D95-B7BA-4A9F-BFE9-24E0702C0BFB}" type="presParOf" srcId="{27BB0687-E37A-448C-8BF6-AC1917E9441D}" destId="{6AF9982D-8EF4-4C91-BE62-68CA09DA6DD8}" srcOrd="1" destOrd="0" presId="urn:microsoft.com/office/officeart/2005/8/layout/list1"/>
    <dgm:cxn modelId="{0D00F6E1-865A-40B1-B2E4-09D2850DFB6D}" type="presParOf" srcId="{1D993CBE-7310-4530-BCA7-0C4BF7586F2E}" destId="{A58F81EC-CB69-413C-8D66-3FB7336D13FD}" srcOrd="1" destOrd="0" presId="urn:microsoft.com/office/officeart/2005/8/layout/list1"/>
    <dgm:cxn modelId="{B337D9A4-BC0A-4858-A33C-457D6677B0D2}" type="presParOf" srcId="{1D993CBE-7310-4530-BCA7-0C4BF7586F2E}" destId="{9508040D-5361-467C-B9DF-43CD5A17EF2D}" srcOrd="2" destOrd="0" presId="urn:microsoft.com/office/officeart/2005/8/layout/list1"/>
    <dgm:cxn modelId="{812B2353-01C7-4EEC-8A2E-D06DEAF52824}" type="presParOf" srcId="{1D993CBE-7310-4530-BCA7-0C4BF7586F2E}" destId="{A03559F0-AB76-4EF8-A3A1-9894EEFC8670}" srcOrd="3" destOrd="0" presId="urn:microsoft.com/office/officeart/2005/8/layout/list1"/>
    <dgm:cxn modelId="{37279E49-6D7A-47A2-AEB3-AE69542A3C99}" type="presParOf" srcId="{1D993CBE-7310-4530-BCA7-0C4BF7586F2E}" destId="{64FAB00B-3F5B-4755-9571-81250D3BCF4E}" srcOrd="4" destOrd="0" presId="urn:microsoft.com/office/officeart/2005/8/layout/list1"/>
    <dgm:cxn modelId="{82CC7FAA-F603-46DE-95EE-2E6A7EEDE857}" type="presParOf" srcId="{64FAB00B-3F5B-4755-9571-81250D3BCF4E}" destId="{AA7DDCF7-5678-42D4-ACB4-4FEEB4E728CE}" srcOrd="0" destOrd="0" presId="urn:microsoft.com/office/officeart/2005/8/layout/list1"/>
    <dgm:cxn modelId="{A8C04F5D-2602-4C65-93B1-47E2CD5C42C4}" type="presParOf" srcId="{64FAB00B-3F5B-4755-9571-81250D3BCF4E}" destId="{C72BE31E-1CB7-4036-B638-7694880B1F4B}" srcOrd="1" destOrd="0" presId="urn:microsoft.com/office/officeart/2005/8/layout/list1"/>
    <dgm:cxn modelId="{9B1AA4E1-BCDE-46FC-80DD-BFDA19AC6782}" type="presParOf" srcId="{1D993CBE-7310-4530-BCA7-0C4BF7586F2E}" destId="{FCB4A40E-9CF9-4ADA-BC01-88BECA966377}" srcOrd="5" destOrd="0" presId="urn:microsoft.com/office/officeart/2005/8/layout/list1"/>
    <dgm:cxn modelId="{EB27A2DA-854E-488A-B2A5-DE0EA32A5A07}" type="presParOf" srcId="{1D993CBE-7310-4530-BCA7-0C4BF7586F2E}" destId="{04B48E1F-EAAA-4129-A464-DB4AF2ADB890}" srcOrd="6" destOrd="0" presId="urn:microsoft.com/office/officeart/2005/8/layout/list1"/>
    <dgm:cxn modelId="{FCB0FDE2-6DBF-4A69-9544-DCFEE0883650}" type="presParOf" srcId="{1D993CBE-7310-4530-BCA7-0C4BF7586F2E}" destId="{5D01EDF9-9C5F-4D3A-A34C-5FAD46A4E994}" srcOrd="7" destOrd="0" presId="urn:microsoft.com/office/officeart/2005/8/layout/list1"/>
    <dgm:cxn modelId="{1CC4232A-5496-4681-9633-E5A42202D7F2}" type="presParOf" srcId="{1D993CBE-7310-4530-BCA7-0C4BF7586F2E}" destId="{7D46CCA5-F0A3-440F-BFC9-9DB47ED265A2}" srcOrd="8" destOrd="0" presId="urn:microsoft.com/office/officeart/2005/8/layout/list1"/>
    <dgm:cxn modelId="{FC3F3F9D-5071-46AC-8206-62561014A828}" type="presParOf" srcId="{7D46CCA5-F0A3-440F-BFC9-9DB47ED265A2}" destId="{622B4014-7364-4C84-8745-44A53450E8A1}" srcOrd="0" destOrd="0" presId="urn:microsoft.com/office/officeart/2005/8/layout/list1"/>
    <dgm:cxn modelId="{996E22C1-748F-4F49-A766-CD067F1E8DC3}" type="presParOf" srcId="{7D46CCA5-F0A3-440F-BFC9-9DB47ED265A2}" destId="{51D2313C-BEE5-4F70-BDA0-94132BE6D697}" srcOrd="1" destOrd="0" presId="urn:microsoft.com/office/officeart/2005/8/layout/list1"/>
    <dgm:cxn modelId="{FF362C72-96C1-470F-BE56-E752EF1C850B}" type="presParOf" srcId="{1D993CBE-7310-4530-BCA7-0C4BF7586F2E}" destId="{6A7F4B39-0CA9-4625-A19C-13834DF2AB15}" srcOrd="9" destOrd="0" presId="urn:microsoft.com/office/officeart/2005/8/layout/list1"/>
    <dgm:cxn modelId="{02C2683E-A9BA-4B4A-BC71-86A5A999934C}" type="presParOf" srcId="{1D993CBE-7310-4530-BCA7-0C4BF7586F2E}" destId="{289A8AE0-F154-450E-AC41-0F4B65C35466}" srcOrd="10" destOrd="0" presId="urn:microsoft.com/office/officeart/2005/8/layout/list1"/>
    <dgm:cxn modelId="{E431060D-DA69-4983-AA65-BBA13A9A975D}" type="presParOf" srcId="{1D993CBE-7310-4530-BCA7-0C4BF7586F2E}" destId="{7218CE29-C766-48D5-9381-218AB71D190E}" srcOrd="11" destOrd="0" presId="urn:microsoft.com/office/officeart/2005/8/layout/list1"/>
    <dgm:cxn modelId="{4F593347-9A0C-44F4-8EC2-BD9388C077BE}" type="presParOf" srcId="{1D993CBE-7310-4530-BCA7-0C4BF7586F2E}" destId="{585DF862-290F-44E5-AECB-1040872A6E73}" srcOrd="12" destOrd="0" presId="urn:microsoft.com/office/officeart/2005/8/layout/list1"/>
    <dgm:cxn modelId="{3EFFB4D5-38B4-4A13-9460-927BA9EA1A20}" type="presParOf" srcId="{585DF862-290F-44E5-AECB-1040872A6E73}" destId="{6E7F85E4-494E-4535-9A0D-41A33D3500FC}" srcOrd="0" destOrd="0" presId="urn:microsoft.com/office/officeart/2005/8/layout/list1"/>
    <dgm:cxn modelId="{4A827757-83EF-4640-8891-F91138161C49}" type="presParOf" srcId="{585DF862-290F-44E5-AECB-1040872A6E73}" destId="{63260976-4738-4F88-9B6E-0D89D0C319C1}" srcOrd="1" destOrd="0" presId="urn:microsoft.com/office/officeart/2005/8/layout/list1"/>
    <dgm:cxn modelId="{03D4663E-224F-4D31-982B-C568BE9238A6}" type="presParOf" srcId="{1D993CBE-7310-4530-BCA7-0C4BF7586F2E}" destId="{EBA18C09-A582-4BEB-83A5-A3A33A4AAC03}" srcOrd="13" destOrd="0" presId="urn:microsoft.com/office/officeart/2005/8/layout/list1"/>
    <dgm:cxn modelId="{D9BFE524-C862-4BF5-92AB-157480E33FF1}" type="presParOf" srcId="{1D993CBE-7310-4530-BCA7-0C4BF7586F2E}" destId="{8FD55AAB-79D6-4D67-ADE3-D5FD4F63AD7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3FCF36-25CC-4BB4-9E04-61A9CFE23190}"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en-US"/>
        </a:p>
      </dgm:t>
    </dgm:pt>
    <dgm:pt modelId="{DAF59E27-B0E8-4CC0-883F-0EF7B2531C5F}">
      <dgm:prSet phldrT="[Text]"/>
      <dgm:spPr/>
      <dgm:t>
        <a:bodyPr/>
        <a:lstStyle/>
        <a:p>
          <a:r>
            <a:rPr lang="en-US" dirty="0" smtClean="0"/>
            <a:t>Reporting</a:t>
          </a:r>
          <a:endParaRPr lang="en-US" dirty="0"/>
        </a:p>
      </dgm:t>
    </dgm:pt>
    <dgm:pt modelId="{9E5A6D09-1B87-41E9-AD28-92DB8EDDA7BD}" type="parTrans" cxnId="{1780088C-6514-4724-9754-41E8D1969A41}">
      <dgm:prSet/>
      <dgm:spPr/>
      <dgm:t>
        <a:bodyPr/>
        <a:lstStyle/>
        <a:p>
          <a:endParaRPr lang="en-US"/>
        </a:p>
      </dgm:t>
    </dgm:pt>
    <dgm:pt modelId="{18811F69-D919-4497-BE5C-9D868D89B5CD}" type="sibTrans" cxnId="{1780088C-6514-4724-9754-41E8D1969A41}">
      <dgm:prSet/>
      <dgm:spPr/>
      <dgm:t>
        <a:bodyPr/>
        <a:lstStyle/>
        <a:p>
          <a:endParaRPr lang="en-US"/>
        </a:p>
      </dgm:t>
    </dgm:pt>
    <dgm:pt modelId="{797AB4AD-2C07-4B4D-B51C-A61AD84F3F34}">
      <dgm:prSet phldrT="[Text]"/>
      <dgm:spPr/>
      <dgm:t>
        <a:bodyPr/>
        <a:lstStyle/>
        <a:p>
          <a:r>
            <a:rPr lang="en-US" dirty="0" smtClean="0"/>
            <a:t>Direct quotes</a:t>
          </a:r>
          <a:endParaRPr lang="en-US" dirty="0"/>
        </a:p>
      </dgm:t>
    </dgm:pt>
    <dgm:pt modelId="{4F62686F-F07A-4CED-BAFC-9F0D9B5DED8B}" type="parTrans" cxnId="{D49FC454-1A0B-4613-8760-D6A6CA233F12}">
      <dgm:prSet/>
      <dgm:spPr/>
      <dgm:t>
        <a:bodyPr/>
        <a:lstStyle/>
        <a:p>
          <a:endParaRPr lang="en-US"/>
        </a:p>
      </dgm:t>
    </dgm:pt>
    <dgm:pt modelId="{DE9A49CC-9FD5-491B-B36A-ED7DD39A0046}" type="sibTrans" cxnId="{D49FC454-1A0B-4613-8760-D6A6CA233F12}">
      <dgm:prSet/>
      <dgm:spPr/>
      <dgm:t>
        <a:bodyPr/>
        <a:lstStyle/>
        <a:p>
          <a:endParaRPr lang="en-US"/>
        </a:p>
      </dgm:t>
    </dgm:pt>
    <dgm:pt modelId="{D8DF4EC6-9DFF-4606-AEA1-94DF4272E947}">
      <dgm:prSet phldrT="[Text]"/>
      <dgm:spPr/>
      <dgm:t>
        <a:bodyPr/>
        <a:lstStyle/>
        <a:p>
          <a:r>
            <a:rPr lang="en-US" dirty="0" smtClean="0"/>
            <a:t>Paraphrasing</a:t>
          </a:r>
          <a:endParaRPr lang="en-US" dirty="0"/>
        </a:p>
      </dgm:t>
    </dgm:pt>
    <dgm:pt modelId="{ABD845C0-A74A-4D55-B0D9-7D342CD67136}" type="parTrans" cxnId="{25E91D05-B923-4CCB-9381-C0EE32C34797}">
      <dgm:prSet/>
      <dgm:spPr/>
      <dgm:t>
        <a:bodyPr/>
        <a:lstStyle/>
        <a:p>
          <a:endParaRPr lang="en-US"/>
        </a:p>
      </dgm:t>
    </dgm:pt>
    <dgm:pt modelId="{B158CB8C-EDC6-441F-8554-E33AECB0AFF7}" type="sibTrans" cxnId="{25E91D05-B923-4CCB-9381-C0EE32C34797}">
      <dgm:prSet/>
      <dgm:spPr/>
      <dgm:t>
        <a:bodyPr/>
        <a:lstStyle/>
        <a:p>
          <a:endParaRPr lang="en-US"/>
        </a:p>
      </dgm:t>
    </dgm:pt>
    <dgm:pt modelId="{27D5524E-3D17-48FA-B9A4-DE10F223A017}">
      <dgm:prSet phldrT="[Text]"/>
      <dgm:spPr/>
      <dgm:t>
        <a:bodyPr/>
        <a:lstStyle/>
        <a:p>
          <a:r>
            <a:rPr lang="en-US" dirty="0" smtClean="0"/>
            <a:t>Summarizing</a:t>
          </a:r>
          <a:endParaRPr lang="en-US" dirty="0"/>
        </a:p>
      </dgm:t>
    </dgm:pt>
    <dgm:pt modelId="{4BC50726-657A-4F30-9E96-50BC267EF534}" type="parTrans" cxnId="{26D34278-376B-4508-A004-ACDEAF3F66DE}">
      <dgm:prSet/>
      <dgm:spPr/>
      <dgm:t>
        <a:bodyPr/>
        <a:lstStyle/>
        <a:p>
          <a:endParaRPr lang="en-US"/>
        </a:p>
      </dgm:t>
    </dgm:pt>
    <dgm:pt modelId="{78044F7A-43B8-40C5-B475-B25C9694EAB9}" type="sibTrans" cxnId="{26D34278-376B-4508-A004-ACDEAF3F66DE}">
      <dgm:prSet/>
      <dgm:spPr/>
      <dgm:t>
        <a:bodyPr/>
        <a:lstStyle/>
        <a:p>
          <a:endParaRPr lang="en-US"/>
        </a:p>
      </dgm:t>
    </dgm:pt>
    <dgm:pt modelId="{1D1D30E6-A8FB-4925-A6C8-365315BD30B6}" type="pres">
      <dgm:prSet presAssocID="{5F3FCF36-25CC-4BB4-9E04-61A9CFE23190}" presName="Name0" presStyleCnt="0">
        <dgm:presLayoutVars>
          <dgm:chMax val="7"/>
          <dgm:chPref val="7"/>
          <dgm:dir/>
          <dgm:animLvl val="lvl"/>
        </dgm:presLayoutVars>
      </dgm:prSet>
      <dgm:spPr/>
      <dgm:t>
        <a:bodyPr/>
        <a:lstStyle/>
        <a:p>
          <a:endParaRPr lang="en-US"/>
        </a:p>
      </dgm:t>
    </dgm:pt>
    <dgm:pt modelId="{EBA52F2E-B1B6-4EAB-A1C5-191B9D89F339}" type="pres">
      <dgm:prSet presAssocID="{DAF59E27-B0E8-4CC0-883F-0EF7B2531C5F}" presName="Accent1" presStyleCnt="0"/>
      <dgm:spPr/>
    </dgm:pt>
    <dgm:pt modelId="{75925AA9-AF8A-479F-AC43-C28C9231E15C}" type="pres">
      <dgm:prSet presAssocID="{DAF59E27-B0E8-4CC0-883F-0EF7B2531C5F}" presName="Accent" presStyleLbl="node1" presStyleIdx="0" presStyleCnt="4"/>
      <dgm:spPr/>
    </dgm:pt>
    <dgm:pt modelId="{E26F29AA-0A67-42DF-A2CF-F365F7784CB7}" type="pres">
      <dgm:prSet presAssocID="{DAF59E27-B0E8-4CC0-883F-0EF7B2531C5F}" presName="Parent1" presStyleLbl="revTx" presStyleIdx="0" presStyleCnt="4">
        <dgm:presLayoutVars>
          <dgm:chMax val="1"/>
          <dgm:chPref val="1"/>
          <dgm:bulletEnabled val="1"/>
        </dgm:presLayoutVars>
      </dgm:prSet>
      <dgm:spPr/>
      <dgm:t>
        <a:bodyPr/>
        <a:lstStyle/>
        <a:p>
          <a:endParaRPr lang="en-US"/>
        </a:p>
      </dgm:t>
    </dgm:pt>
    <dgm:pt modelId="{46DD9E1C-1C2A-431B-88DF-96B45E0213F9}" type="pres">
      <dgm:prSet presAssocID="{797AB4AD-2C07-4B4D-B51C-A61AD84F3F34}" presName="Accent2" presStyleCnt="0"/>
      <dgm:spPr/>
    </dgm:pt>
    <dgm:pt modelId="{A1FA9631-24AD-45C7-9FC5-C2474761B599}" type="pres">
      <dgm:prSet presAssocID="{797AB4AD-2C07-4B4D-B51C-A61AD84F3F34}" presName="Accent" presStyleLbl="node1" presStyleIdx="1" presStyleCnt="4"/>
      <dgm:spPr/>
    </dgm:pt>
    <dgm:pt modelId="{A7344D69-03EA-449F-B1B4-E897B6CDCEA8}" type="pres">
      <dgm:prSet presAssocID="{797AB4AD-2C07-4B4D-B51C-A61AD84F3F34}" presName="Parent2" presStyleLbl="revTx" presStyleIdx="1" presStyleCnt="4">
        <dgm:presLayoutVars>
          <dgm:chMax val="1"/>
          <dgm:chPref val="1"/>
          <dgm:bulletEnabled val="1"/>
        </dgm:presLayoutVars>
      </dgm:prSet>
      <dgm:spPr/>
      <dgm:t>
        <a:bodyPr/>
        <a:lstStyle/>
        <a:p>
          <a:endParaRPr lang="en-US"/>
        </a:p>
      </dgm:t>
    </dgm:pt>
    <dgm:pt modelId="{1DDCDAA9-7992-408B-83AA-CAE341EFA7C5}" type="pres">
      <dgm:prSet presAssocID="{D8DF4EC6-9DFF-4606-AEA1-94DF4272E947}" presName="Accent3" presStyleCnt="0"/>
      <dgm:spPr/>
    </dgm:pt>
    <dgm:pt modelId="{13EC4C50-AF57-43A6-A477-E6AF62B575EE}" type="pres">
      <dgm:prSet presAssocID="{D8DF4EC6-9DFF-4606-AEA1-94DF4272E947}" presName="Accent" presStyleLbl="node1" presStyleIdx="2" presStyleCnt="4"/>
      <dgm:spPr/>
    </dgm:pt>
    <dgm:pt modelId="{398AB7B5-F550-4B9B-A946-4C74054E969A}" type="pres">
      <dgm:prSet presAssocID="{D8DF4EC6-9DFF-4606-AEA1-94DF4272E947}" presName="Parent3" presStyleLbl="revTx" presStyleIdx="2" presStyleCnt="4">
        <dgm:presLayoutVars>
          <dgm:chMax val="1"/>
          <dgm:chPref val="1"/>
          <dgm:bulletEnabled val="1"/>
        </dgm:presLayoutVars>
      </dgm:prSet>
      <dgm:spPr/>
      <dgm:t>
        <a:bodyPr/>
        <a:lstStyle/>
        <a:p>
          <a:endParaRPr lang="en-US"/>
        </a:p>
      </dgm:t>
    </dgm:pt>
    <dgm:pt modelId="{0C9C50E6-5BDB-4234-83EA-B71115178077}" type="pres">
      <dgm:prSet presAssocID="{27D5524E-3D17-48FA-B9A4-DE10F223A017}" presName="Accent4" presStyleCnt="0"/>
      <dgm:spPr/>
    </dgm:pt>
    <dgm:pt modelId="{0C042865-7D4B-49BD-AD5B-195387FE71FD}" type="pres">
      <dgm:prSet presAssocID="{27D5524E-3D17-48FA-B9A4-DE10F223A017}" presName="Accent" presStyleLbl="node1" presStyleIdx="3" presStyleCnt="4"/>
      <dgm:spPr/>
    </dgm:pt>
    <dgm:pt modelId="{B7355D75-D5F1-4CF7-AE15-846164CF50C6}" type="pres">
      <dgm:prSet presAssocID="{27D5524E-3D17-48FA-B9A4-DE10F223A017}" presName="Parent4" presStyleLbl="revTx" presStyleIdx="3" presStyleCnt="4">
        <dgm:presLayoutVars>
          <dgm:chMax val="1"/>
          <dgm:chPref val="1"/>
          <dgm:bulletEnabled val="1"/>
        </dgm:presLayoutVars>
      </dgm:prSet>
      <dgm:spPr/>
      <dgm:t>
        <a:bodyPr/>
        <a:lstStyle/>
        <a:p>
          <a:endParaRPr lang="en-US"/>
        </a:p>
      </dgm:t>
    </dgm:pt>
  </dgm:ptLst>
  <dgm:cxnLst>
    <dgm:cxn modelId="{D49FC454-1A0B-4613-8760-D6A6CA233F12}" srcId="{5F3FCF36-25CC-4BB4-9E04-61A9CFE23190}" destId="{797AB4AD-2C07-4B4D-B51C-A61AD84F3F34}" srcOrd="1" destOrd="0" parTransId="{4F62686F-F07A-4CED-BAFC-9F0D9B5DED8B}" sibTransId="{DE9A49CC-9FD5-491B-B36A-ED7DD39A0046}"/>
    <dgm:cxn modelId="{3C4AA991-023D-4104-BD26-DD2364CDC1B6}" type="presOf" srcId="{5F3FCF36-25CC-4BB4-9E04-61A9CFE23190}" destId="{1D1D30E6-A8FB-4925-A6C8-365315BD30B6}" srcOrd="0" destOrd="0" presId="urn:microsoft.com/office/officeart/2009/layout/CircleArrowProcess"/>
    <dgm:cxn modelId="{79EB659B-E720-491A-AC62-09C0A9212790}" type="presOf" srcId="{797AB4AD-2C07-4B4D-B51C-A61AD84F3F34}" destId="{A7344D69-03EA-449F-B1B4-E897B6CDCEA8}" srcOrd="0" destOrd="0" presId="urn:microsoft.com/office/officeart/2009/layout/CircleArrowProcess"/>
    <dgm:cxn modelId="{26D34278-376B-4508-A004-ACDEAF3F66DE}" srcId="{5F3FCF36-25CC-4BB4-9E04-61A9CFE23190}" destId="{27D5524E-3D17-48FA-B9A4-DE10F223A017}" srcOrd="3" destOrd="0" parTransId="{4BC50726-657A-4F30-9E96-50BC267EF534}" sibTransId="{78044F7A-43B8-40C5-B475-B25C9694EAB9}"/>
    <dgm:cxn modelId="{1780088C-6514-4724-9754-41E8D1969A41}" srcId="{5F3FCF36-25CC-4BB4-9E04-61A9CFE23190}" destId="{DAF59E27-B0E8-4CC0-883F-0EF7B2531C5F}" srcOrd="0" destOrd="0" parTransId="{9E5A6D09-1B87-41E9-AD28-92DB8EDDA7BD}" sibTransId="{18811F69-D919-4497-BE5C-9D868D89B5CD}"/>
    <dgm:cxn modelId="{78E6EA90-80AE-49A3-B0A1-4755575B6A7B}" type="presOf" srcId="{27D5524E-3D17-48FA-B9A4-DE10F223A017}" destId="{B7355D75-D5F1-4CF7-AE15-846164CF50C6}" srcOrd="0" destOrd="0" presId="urn:microsoft.com/office/officeart/2009/layout/CircleArrowProcess"/>
    <dgm:cxn modelId="{25E91D05-B923-4CCB-9381-C0EE32C34797}" srcId="{5F3FCF36-25CC-4BB4-9E04-61A9CFE23190}" destId="{D8DF4EC6-9DFF-4606-AEA1-94DF4272E947}" srcOrd="2" destOrd="0" parTransId="{ABD845C0-A74A-4D55-B0D9-7D342CD67136}" sibTransId="{B158CB8C-EDC6-441F-8554-E33AECB0AFF7}"/>
    <dgm:cxn modelId="{7E5F8816-A64B-4D4E-9EC4-3047C58D1EAD}" type="presOf" srcId="{DAF59E27-B0E8-4CC0-883F-0EF7B2531C5F}" destId="{E26F29AA-0A67-42DF-A2CF-F365F7784CB7}" srcOrd="0" destOrd="0" presId="urn:microsoft.com/office/officeart/2009/layout/CircleArrowProcess"/>
    <dgm:cxn modelId="{0BF0F14D-57E2-454D-A68F-A2DDB6AF0676}" type="presOf" srcId="{D8DF4EC6-9DFF-4606-AEA1-94DF4272E947}" destId="{398AB7B5-F550-4B9B-A946-4C74054E969A}" srcOrd="0" destOrd="0" presId="urn:microsoft.com/office/officeart/2009/layout/CircleArrowProcess"/>
    <dgm:cxn modelId="{BB027FD5-0B28-4FDD-9960-74CBE4E8B3EF}" type="presParOf" srcId="{1D1D30E6-A8FB-4925-A6C8-365315BD30B6}" destId="{EBA52F2E-B1B6-4EAB-A1C5-191B9D89F339}" srcOrd="0" destOrd="0" presId="urn:microsoft.com/office/officeart/2009/layout/CircleArrowProcess"/>
    <dgm:cxn modelId="{09070594-536D-4FF7-8AC9-1D7DF9982FCA}" type="presParOf" srcId="{EBA52F2E-B1B6-4EAB-A1C5-191B9D89F339}" destId="{75925AA9-AF8A-479F-AC43-C28C9231E15C}" srcOrd="0" destOrd="0" presId="urn:microsoft.com/office/officeart/2009/layout/CircleArrowProcess"/>
    <dgm:cxn modelId="{DCB9E561-92B7-4732-80CD-313F6BFF1C51}" type="presParOf" srcId="{1D1D30E6-A8FB-4925-A6C8-365315BD30B6}" destId="{E26F29AA-0A67-42DF-A2CF-F365F7784CB7}" srcOrd="1" destOrd="0" presId="urn:microsoft.com/office/officeart/2009/layout/CircleArrowProcess"/>
    <dgm:cxn modelId="{C7140417-22D4-4B27-A57B-D6CA3CBC2F46}" type="presParOf" srcId="{1D1D30E6-A8FB-4925-A6C8-365315BD30B6}" destId="{46DD9E1C-1C2A-431B-88DF-96B45E0213F9}" srcOrd="2" destOrd="0" presId="urn:microsoft.com/office/officeart/2009/layout/CircleArrowProcess"/>
    <dgm:cxn modelId="{DBFD4940-BA9A-48B4-9646-91197ACBF37E}" type="presParOf" srcId="{46DD9E1C-1C2A-431B-88DF-96B45E0213F9}" destId="{A1FA9631-24AD-45C7-9FC5-C2474761B599}" srcOrd="0" destOrd="0" presId="urn:microsoft.com/office/officeart/2009/layout/CircleArrowProcess"/>
    <dgm:cxn modelId="{103BEC1B-38DC-45A1-AADD-1E45B76D425D}" type="presParOf" srcId="{1D1D30E6-A8FB-4925-A6C8-365315BD30B6}" destId="{A7344D69-03EA-449F-B1B4-E897B6CDCEA8}" srcOrd="3" destOrd="0" presId="urn:microsoft.com/office/officeart/2009/layout/CircleArrowProcess"/>
    <dgm:cxn modelId="{AFA9010E-7976-4662-9BD6-279531DDF74C}" type="presParOf" srcId="{1D1D30E6-A8FB-4925-A6C8-365315BD30B6}" destId="{1DDCDAA9-7992-408B-83AA-CAE341EFA7C5}" srcOrd="4" destOrd="0" presId="urn:microsoft.com/office/officeart/2009/layout/CircleArrowProcess"/>
    <dgm:cxn modelId="{4BF3364E-3020-4D4F-9A49-3F5A73DD9AE4}" type="presParOf" srcId="{1DDCDAA9-7992-408B-83AA-CAE341EFA7C5}" destId="{13EC4C50-AF57-43A6-A477-E6AF62B575EE}" srcOrd="0" destOrd="0" presId="urn:microsoft.com/office/officeart/2009/layout/CircleArrowProcess"/>
    <dgm:cxn modelId="{CD3BB387-FE1E-42EA-AB02-6227BA2884AC}" type="presParOf" srcId="{1D1D30E6-A8FB-4925-A6C8-365315BD30B6}" destId="{398AB7B5-F550-4B9B-A946-4C74054E969A}" srcOrd="5" destOrd="0" presId="urn:microsoft.com/office/officeart/2009/layout/CircleArrowProcess"/>
    <dgm:cxn modelId="{BBDA783C-76B0-448A-8627-D56DD2B30799}" type="presParOf" srcId="{1D1D30E6-A8FB-4925-A6C8-365315BD30B6}" destId="{0C9C50E6-5BDB-4234-83EA-B71115178077}" srcOrd="6" destOrd="0" presId="urn:microsoft.com/office/officeart/2009/layout/CircleArrowProcess"/>
    <dgm:cxn modelId="{B11D8A4E-2185-40FA-902D-810C677932B0}" type="presParOf" srcId="{0C9C50E6-5BDB-4234-83EA-B71115178077}" destId="{0C042865-7D4B-49BD-AD5B-195387FE71FD}" srcOrd="0" destOrd="0" presId="urn:microsoft.com/office/officeart/2009/layout/CircleArrowProcess"/>
    <dgm:cxn modelId="{58FB92F5-8D9A-4F74-AE8E-A4A2BC30155F}" type="presParOf" srcId="{1D1D30E6-A8FB-4925-A6C8-365315BD30B6}" destId="{B7355D75-D5F1-4CF7-AE15-846164CF50C6}"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8040D-5361-467C-B9DF-43CD5A17EF2D}">
      <dsp:nvSpPr>
        <dsp:cNvPr id="0" name=""/>
        <dsp:cNvSpPr/>
      </dsp:nvSpPr>
      <dsp:spPr>
        <a:xfrm>
          <a:off x="0" y="428541"/>
          <a:ext cx="8229600" cy="604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F9982D-8EF4-4C91-BE62-68CA09DA6DD8}">
      <dsp:nvSpPr>
        <dsp:cNvPr id="0" name=""/>
        <dsp:cNvSpPr/>
      </dsp:nvSpPr>
      <dsp:spPr>
        <a:xfrm>
          <a:off x="411480" y="74301"/>
          <a:ext cx="5760720" cy="708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kern="1200" dirty="0" smtClean="0"/>
            <a:t>Validate ideas</a:t>
          </a:r>
          <a:endParaRPr lang="en-US" sz="2400" kern="1200" dirty="0"/>
        </a:p>
      </dsp:txBody>
      <dsp:txXfrm>
        <a:off x="446065" y="108886"/>
        <a:ext cx="5691550" cy="639310"/>
      </dsp:txXfrm>
    </dsp:sp>
    <dsp:sp modelId="{04B48E1F-EAAA-4129-A464-DB4AF2ADB890}">
      <dsp:nvSpPr>
        <dsp:cNvPr id="0" name=""/>
        <dsp:cNvSpPr/>
      </dsp:nvSpPr>
      <dsp:spPr>
        <a:xfrm>
          <a:off x="0" y="1517181"/>
          <a:ext cx="8229600" cy="604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2BE31E-1CB7-4036-B638-7694880B1F4B}">
      <dsp:nvSpPr>
        <dsp:cNvPr id="0" name=""/>
        <dsp:cNvSpPr/>
      </dsp:nvSpPr>
      <dsp:spPr>
        <a:xfrm>
          <a:off x="411480" y="1162941"/>
          <a:ext cx="5760720" cy="7084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kern="1200" dirty="0" smtClean="0"/>
            <a:t>Support opinions</a:t>
          </a:r>
          <a:endParaRPr lang="en-US" sz="2400" kern="1200" dirty="0"/>
        </a:p>
      </dsp:txBody>
      <dsp:txXfrm>
        <a:off x="446065" y="1197526"/>
        <a:ext cx="5691550" cy="639310"/>
      </dsp:txXfrm>
    </dsp:sp>
    <dsp:sp modelId="{289A8AE0-F154-450E-AC41-0F4B65C35466}">
      <dsp:nvSpPr>
        <dsp:cNvPr id="0" name=""/>
        <dsp:cNvSpPr/>
      </dsp:nvSpPr>
      <dsp:spPr>
        <a:xfrm>
          <a:off x="0" y="2605821"/>
          <a:ext cx="8229600" cy="604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D2313C-BEE5-4F70-BDA0-94132BE6D697}">
      <dsp:nvSpPr>
        <dsp:cNvPr id="0" name=""/>
        <dsp:cNvSpPr/>
      </dsp:nvSpPr>
      <dsp:spPr>
        <a:xfrm>
          <a:off x="411480" y="2251581"/>
          <a:ext cx="5760720" cy="7084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kern="1200" dirty="0" smtClean="0"/>
            <a:t>Demonstrate comprehension</a:t>
          </a:r>
          <a:endParaRPr lang="en-US" sz="2400" kern="1200" dirty="0"/>
        </a:p>
      </dsp:txBody>
      <dsp:txXfrm>
        <a:off x="446065" y="2286166"/>
        <a:ext cx="5691550" cy="639310"/>
      </dsp:txXfrm>
    </dsp:sp>
    <dsp:sp modelId="{8FD55AAB-79D6-4D67-ADE3-D5FD4F63AD7E}">
      <dsp:nvSpPr>
        <dsp:cNvPr id="0" name=""/>
        <dsp:cNvSpPr/>
      </dsp:nvSpPr>
      <dsp:spPr>
        <a:xfrm>
          <a:off x="0" y="3694461"/>
          <a:ext cx="8229600" cy="604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260976-4738-4F88-9B6E-0D89D0C319C1}">
      <dsp:nvSpPr>
        <dsp:cNvPr id="0" name=""/>
        <dsp:cNvSpPr/>
      </dsp:nvSpPr>
      <dsp:spPr>
        <a:xfrm>
          <a:off x="411480" y="3340221"/>
          <a:ext cx="5760720" cy="7084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kern="1200" dirty="0" smtClean="0"/>
            <a:t>Increase academic quality</a:t>
          </a:r>
          <a:endParaRPr lang="en-US" sz="2400" kern="1200" dirty="0"/>
        </a:p>
      </dsp:txBody>
      <dsp:txXfrm>
        <a:off x="446065" y="3374806"/>
        <a:ext cx="5691550"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925AA9-AF8A-479F-AC43-C28C9231E15C}">
      <dsp:nvSpPr>
        <dsp:cNvPr id="0" name=""/>
        <dsp:cNvSpPr/>
      </dsp:nvSpPr>
      <dsp:spPr>
        <a:xfrm>
          <a:off x="1195006" y="11073"/>
          <a:ext cx="2071733" cy="2071944"/>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6F29AA-0A67-42DF-A2CF-F365F7784CB7}">
      <dsp:nvSpPr>
        <dsp:cNvPr id="0" name=""/>
        <dsp:cNvSpPr/>
      </dsp:nvSpPr>
      <dsp:spPr>
        <a:xfrm>
          <a:off x="1652412" y="761061"/>
          <a:ext cx="1156144" cy="57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Reporting</a:t>
          </a:r>
          <a:endParaRPr lang="en-US" sz="1500" kern="1200" dirty="0"/>
        </a:p>
      </dsp:txBody>
      <dsp:txXfrm>
        <a:off x="1652412" y="761061"/>
        <a:ext cx="1156144" cy="578012"/>
      </dsp:txXfrm>
    </dsp:sp>
    <dsp:sp modelId="{A1FA9631-24AD-45C7-9FC5-C2474761B599}">
      <dsp:nvSpPr>
        <dsp:cNvPr id="0" name=""/>
        <dsp:cNvSpPr/>
      </dsp:nvSpPr>
      <dsp:spPr>
        <a:xfrm>
          <a:off x="619460" y="1201713"/>
          <a:ext cx="2071733" cy="2071944"/>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344D69-03EA-449F-B1B4-E897B6CDCEA8}">
      <dsp:nvSpPr>
        <dsp:cNvPr id="0" name=""/>
        <dsp:cNvSpPr/>
      </dsp:nvSpPr>
      <dsp:spPr>
        <a:xfrm>
          <a:off x="1074534" y="1953899"/>
          <a:ext cx="1156144" cy="57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Direct quotes</a:t>
          </a:r>
          <a:endParaRPr lang="en-US" sz="1500" kern="1200" dirty="0"/>
        </a:p>
      </dsp:txBody>
      <dsp:txXfrm>
        <a:off x="1074534" y="1953899"/>
        <a:ext cx="1156144" cy="578012"/>
      </dsp:txXfrm>
    </dsp:sp>
    <dsp:sp modelId="{13EC4C50-AF57-43A6-A477-E6AF62B575EE}">
      <dsp:nvSpPr>
        <dsp:cNvPr id="0" name=""/>
        <dsp:cNvSpPr/>
      </dsp:nvSpPr>
      <dsp:spPr>
        <a:xfrm>
          <a:off x="1195006" y="2396748"/>
          <a:ext cx="2071733" cy="2071944"/>
        </a:xfrm>
        <a:prstGeom prst="circularArrow">
          <a:avLst>
            <a:gd name="adj1" fmla="val 10980"/>
            <a:gd name="adj2" fmla="val 1142322"/>
            <a:gd name="adj3" fmla="val 4500000"/>
            <a:gd name="adj4" fmla="val 13500000"/>
            <a:gd name="adj5" fmla="val 125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8AB7B5-F550-4B9B-A946-4C74054E969A}">
      <dsp:nvSpPr>
        <dsp:cNvPr id="0" name=""/>
        <dsp:cNvSpPr/>
      </dsp:nvSpPr>
      <dsp:spPr>
        <a:xfrm>
          <a:off x="1652412" y="3146736"/>
          <a:ext cx="1156144" cy="57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Paraphrasing</a:t>
          </a:r>
          <a:endParaRPr lang="en-US" sz="1500" kern="1200" dirty="0"/>
        </a:p>
      </dsp:txBody>
      <dsp:txXfrm>
        <a:off x="1652412" y="3146736"/>
        <a:ext cx="1156144" cy="578012"/>
      </dsp:txXfrm>
    </dsp:sp>
    <dsp:sp modelId="{0C042865-7D4B-49BD-AD5B-195387FE71FD}">
      <dsp:nvSpPr>
        <dsp:cNvPr id="0" name=""/>
        <dsp:cNvSpPr/>
      </dsp:nvSpPr>
      <dsp:spPr>
        <a:xfrm>
          <a:off x="767135" y="3724749"/>
          <a:ext cx="1779879" cy="1780740"/>
        </a:xfrm>
        <a:prstGeom prst="blockArc">
          <a:avLst>
            <a:gd name="adj1" fmla="val 0"/>
            <a:gd name="adj2" fmla="val 18900000"/>
            <a:gd name="adj3" fmla="val 1274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55D75-D5F1-4CF7-AE15-846164CF50C6}">
      <dsp:nvSpPr>
        <dsp:cNvPr id="0" name=""/>
        <dsp:cNvSpPr/>
      </dsp:nvSpPr>
      <dsp:spPr>
        <a:xfrm>
          <a:off x="1074534" y="4339574"/>
          <a:ext cx="1156144" cy="57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Summarizing</a:t>
          </a:r>
          <a:endParaRPr lang="en-US" sz="1500" kern="1200" dirty="0"/>
        </a:p>
      </dsp:txBody>
      <dsp:txXfrm>
        <a:off x="1074534" y="4339574"/>
        <a:ext cx="1156144" cy="5780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3/26/14</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3/26/14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3/26/14</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3/26/14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3/26/14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3/26/14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3/26/14</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3/26/14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hv.edu/ac/style/" TargetMode="External"/><Relationship Id="rId3" Type="http://schemas.openxmlformats.org/officeDocument/2006/relationships/hyperlink" Target="http://wps.ablongman.com/long_behrens_saw_1/1/337/86390.c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hv.edu/ac/style/" TargetMode="External"/><Relationship Id="rId3" Type="http://schemas.openxmlformats.org/officeDocument/2006/relationships/hyperlink" Target="http://wps.ablongman.com/long_behrens_saw_1/1/337/86390.cw/"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hv.edu/ac/styl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hv.edu/ac/style/quote.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dirty="0" smtClean="0"/>
              <a:t>Citation</a:t>
            </a:r>
            <a:endParaRPr lang="en-US" dirty="0"/>
          </a:p>
        </p:txBody>
      </p:sp>
    </p:spTree>
    <p:extLst>
      <p:ext uri="{BB962C8B-B14F-4D97-AF65-F5344CB8AC3E}">
        <p14:creationId xmlns:p14="http://schemas.microsoft.com/office/powerpoint/2010/main" val="6614421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7804711"/>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9162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lstStyle/>
          <a:p>
            <a:r>
              <a:rPr lang="en-US" dirty="0" smtClean="0"/>
              <a:t>Quoting other people’s ideas, concepts, arguments, or theories to support ours.</a:t>
            </a:r>
          </a:p>
          <a:p>
            <a:endParaRPr lang="en-US" dirty="0" smtClean="0"/>
          </a:p>
          <a:p>
            <a:r>
              <a:rPr lang="en-US" dirty="0" smtClean="0"/>
              <a:t>Types</a:t>
            </a:r>
          </a:p>
          <a:p>
            <a:pPr lvl="1"/>
            <a:r>
              <a:rPr lang="en-US" dirty="0" smtClean="0"/>
              <a:t>Parenthetical citations</a:t>
            </a:r>
          </a:p>
          <a:p>
            <a:pPr lvl="1"/>
            <a:r>
              <a:rPr lang="en-US" dirty="0" smtClean="0"/>
              <a:t>Footnotes</a:t>
            </a:r>
          </a:p>
          <a:p>
            <a:pPr lvl="1"/>
            <a:r>
              <a:rPr lang="en-US" dirty="0" smtClean="0"/>
              <a:t>End-notes</a:t>
            </a:r>
            <a:endParaRPr lang="en-US" dirty="0"/>
          </a:p>
        </p:txBody>
      </p:sp>
    </p:spTree>
    <p:extLst>
      <p:ext uri="{BB962C8B-B14F-4D97-AF65-F5344CB8AC3E}">
        <p14:creationId xmlns:p14="http://schemas.microsoft.com/office/powerpoint/2010/main" val="6025814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2971800" cy="1039427"/>
          </a:xfrm>
        </p:spPr>
        <p:txBody>
          <a:bodyPr/>
          <a:lstStyle/>
          <a:p>
            <a:r>
              <a:rPr lang="en-US" dirty="0" smtClean="0"/>
              <a:t>How?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8859622"/>
              </p:ext>
            </p:extLst>
          </p:nvPr>
        </p:nvGraphicFramePr>
        <p:xfrm>
          <a:off x="3276600" y="533400"/>
          <a:ext cx="3886200" cy="5516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83167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sp>
        <p:nvSpPr>
          <p:cNvPr id="3" name="Content Placeholder 2"/>
          <p:cNvSpPr>
            <a:spLocks noGrp="1"/>
          </p:cNvSpPr>
          <p:nvPr>
            <p:ph idx="1"/>
          </p:nvPr>
        </p:nvSpPr>
        <p:spPr/>
        <p:txBody>
          <a:bodyPr/>
          <a:lstStyle/>
          <a:p>
            <a:pPr marL="114300" indent="0">
              <a:buNone/>
            </a:pPr>
            <a:r>
              <a:rPr lang="en-CA" dirty="0" smtClean="0"/>
              <a:t>Reporting one person’s ideas.</a:t>
            </a:r>
          </a:p>
          <a:p>
            <a:pPr marL="114300" indent="0">
              <a:buNone/>
            </a:pPr>
            <a:endParaRPr lang="en-CA" dirty="0"/>
          </a:p>
          <a:p>
            <a:pPr marL="114300" indent="0">
              <a:buNone/>
            </a:pPr>
            <a:r>
              <a:rPr lang="en-CA" dirty="0" smtClean="0"/>
              <a:t>Example:</a:t>
            </a:r>
          </a:p>
          <a:p>
            <a:pPr marL="114300" indent="0">
              <a:buNone/>
            </a:pPr>
            <a:r>
              <a:rPr lang="en-CA" dirty="0" smtClean="0"/>
              <a:t>Original text:</a:t>
            </a:r>
          </a:p>
          <a:p>
            <a:r>
              <a:rPr lang="en-CA" dirty="0" smtClean="0"/>
              <a:t>“To </a:t>
            </a:r>
            <a:r>
              <a:rPr lang="en-CA" dirty="0"/>
              <a:t>get to Spain is the best thing in the world,” states one illegal immigrant.</a:t>
            </a:r>
            <a:endParaRPr lang="en-US" dirty="0"/>
          </a:p>
          <a:p>
            <a:pPr marL="114300" indent="0">
              <a:buNone/>
            </a:pPr>
            <a:endParaRPr lang="en-US" dirty="0" smtClean="0"/>
          </a:p>
          <a:p>
            <a:pPr marL="114300" indent="0">
              <a:buNone/>
            </a:pPr>
            <a:r>
              <a:rPr lang="en-US" dirty="0" smtClean="0"/>
              <a:t>Reported text:</a:t>
            </a:r>
            <a:endParaRPr lang="en-US" dirty="0"/>
          </a:p>
          <a:p>
            <a:r>
              <a:rPr lang="en-CA" dirty="0"/>
              <a:t>According to one illegal immigrant, arriving in </a:t>
            </a:r>
            <a:r>
              <a:rPr lang="en-CA" smtClean="0"/>
              <a:t>Spain was </a:t>
            </a:r>
            <a:r>
              <a:rPr lang="en-CA" dirty="0"/>
              <a:t>the best thing in the world</a:t>
            </a:r>
            <a:r>
              <a:rPr lang="en-CA" dirty="0" smtClean="0"/>
              <a:t>.</a:t>
            </a:r>
            <a:endParaRPr lang="en-US" dirty="0"/>
          </a:p>
        </p:txBody>
      </p:sp>
    </p:spTree>
    <p:extLst>
      <p:ext uri="{BB962C8B-B14F-4D97-AF65-F5344CB8AC3E}">
        <p14:creationId xmlns:p14="http://schemas.microsoft.com/office/powerpoint/2010/main" val="16310297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quotes</a:t>
            </a:r>
            <a:endParaRPr lang="en-US"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b="1" dirty="0" smtClean="0"/>
              <a:t>What</a:t>
            </a:r>
          </a:p>
          <a:p>
            <a:r>
              <a:rPr lang="en-US" dirty="0" smtClean="0"/>
              <a:t>A</a:t>
            </a:r>
            <a:r>
              <a:rPr lang="en-US" dirty="0"/>
              <a:t> </a:t>
            </a:r>
            <a:r>
              <a:rPr lang="en-US" b="1" dirty="0"/>
              <a:t>quote</a:t>
            </a:r>
            <a:r>
              <a:rPr lang="en-US" dirty="0"/>
              <a:t> is the </a:t>
            </a:r>
            <a:r>
              <a:rPr lang="en-US" b="1" dirty="0"/>
              <a:t>exact</a:t>
            </a:r>
            <a:r>
              <a:rPr lang="en-US" dirty="0"/>
              <a:t> </a:t>
            </a:r>
            <a:r>
              <a:rPr lang="en-US" b="1" dirty="0"/>
              <a:t>wording</a:t>
            </a:r>
            <a:r>
              <a:rPr lang="en-US" dirty="0"/>
              <a:t> of the source material (either written or spoken). Quotes match the original source </a:t>
            </a:r>
            <a:r>
              <a:rPr lang="en-US" b="1" dirty="0"/>
              <a:t>word for word</a:t>
            </a:r>
            <a:r>
              <a:rPr lang="en-US" dirty="0" smtClean="0"/>
              <a:t>. </a:t>
            </a:r>
          </a:p>
          <a:p>
            <a:pPr marL="114300" indent="0">
              <a:buNone/>
            </a:pPr>
            <a:r>
              <a:rPr lang="en-US" dirty="0" smtClean="0"/>
              <a:t>(Source: </a:t>
            </a:r>
            <a:r>
              <a:rPr lang="en-US" dirty="0">
                <a:hlinkClick r:id="rId2"/>
              </a:rPr>
              <a:t>http://www.uhv.edu/ac/style</a:t>
            </a:r>
            <a:r>
              <a:rPr lang="en-US" dirty="0" smtClean="0">
                <a:hlinkClick r:id="rId2"/>
              </a:rPr>
              <a:t>/</a:t>
            </a:r>
            <a:r>
              <a:rPr lang="en-US" dirty="0" smtClean="0"/>
              <a:t>)</a:t>
            </a:r>
          </a:p>
          <a:p>
            <a:pPr marL="114300" indent="0">
              <a:buNone/>
            </a:pPr>
            <a:endParaRPr lang="en-US" dirty="0"/>
          </a:p>
          <a:p>
            <a:pPr marL="114300" indent="0">
              <a:buNone/>
            </a:pPr>
            <a:r>
              <a:rPr lang="en-US" b="1" dirty="0"/>
              <a:t>When to quote</a:t>
            </a:r>
          </a:p>
          <a:p>
            <a:r>
              <a:rPr lang="en-US" dirty="0" smtClean="0"/>
              <a:t>when </a:t>
            </a:r>
            <a:r>
              <a:rPr lang="en-US" dirty="0"/>
              <a:t>another writer's language is particularly memorable and will add liveliness to your paper.</a:t>
            </a:r>
          </a:p>
          <a:p>
            <a:r>
              <a:rPr lang="en-US" dirty="0" smtClean="0"/>
              <a:t>when </a:t>
            </a:r>
            <a:r>
              <a:rPr lang="en-US" dirty="0"/>
              <a:t>another writer's language is so clear and economical that to make the same point in your own words would, by comparison, be ineffective.</a:t>
            </a:r>
          </a:p>
          <a:p>
            <a:r>
              <a:rPr lang="en-US" dirty="0" smtClean="0"/>
              <a:t>when </a:t>
            </a:r>
            <a:r>
              <a:rPr lang="en-US" dirty="0"/>
              <a:t>you want the solid reputation of a source to lend authority and credibility to your own writing</a:t>
            </a:r>
            <a:r>
              <a:rPr lang="en-US" dirty="0" smtClean="0"/>
              <a:t>.</a:t>
            </a:r>
          </a:p>
          <a:p>
            <a:pPr marL="114300" indent="0">
              <a:buNone/>
            </a:pPr>
            <a:endParaRPr lang="en-US" dirty="0" smtClean="0"/>
          </a:p>
          <a:p>
            <a:pPr marL="114300" indent="0">
              <a:buNone/>
            </a:pPr>
            <a:r>
              <a:rPr lang="en-US" dirty="0" smtClean="0"/>
              <a:t>(Source: Pearson-Longman, A Sequence for Academic Writing, </a:t>
            </a:r>
            <a:r>
              <a:rPr lang="en-US" dirty="0">
                <a:hlinkClick r:id="rId3"/>
              </a:rPr>
              <a:t>http://wps.ablongman.com/long_behrens_saw_1/1/337/86390.cw</a:t>
            </a:r>
            <a:r>
              <a:rPr lang="en-US" dirty="0" smtClean="0">
                <a:hlinkClick r:id="rId3"/>
              </a:rPr>
              <a:t>/</a:t>
            </a:r>
            <a:r>
              <a:rPr lang="en-US" dirty="0" smtClean="0"/>
              <a:t>)</a:t>
            </a:r>
            <a:endParaRPr lang="en-US" dirty="0"/>
          </a:p>
          <a:p>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19183725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a:t>
            </a:r>
            <a:endParaRPr lang="en-US" dirty="0"/>
          </a:p>
        </p:txBody>
      </p:sp>
      <p:sp>
        <p:nvSpPr>
          <p:cNvPr id="3" name="Content Placeholder 2"/>
          <p:cNvSpPr>
            <a:spLocks noGrp="1"/>
          </p:cNvSpPr>
          <p:nvPr>
            <p:ph idx="1"/>
          </p:nvPr>
        </p:nvSpPr>
        <p:spPr>
          <a:xfrm>
            <a:off x="457200" y="1752600"/>
            <a:ext cx="8382000" cy="4876800"/>
          </a:xfrm>
        </p:spPr>
        <p:txBody>
          <a:bodyPr>
            <a:normAutofit fontScale="70000" lnSpcReduction="20000"/>
          </a:bodyPr>
          <a:lstStyle/>
          <a:p>
            <a:r>
              <a:rPr lang="en-US" dirty="0"/>
              <a:t>A </a:t>
            </a:r>
            <a:r>
              <a:rPr lang="en-US" b="1" dirty="0"/>
              <a:t>paraphrase</a:t>
            </a:r>
            <a:r>
              <a:rPr lang="en-US" dirty="0"/>
              <a:t> is </a:t>
            </a:r>
            <a:r>
              <a:rPr lang="en-US" b="1" dirty="0"/>
              <a:t>a </a:t>
            </a:r>
            <a:r>
              <a:rPr lang="en-US" b="1" u="sng" dirty="0"/>
              <a:t>detailed</a:t>
            </a:r>
            <a:r>
              <a:rPr lang="en-US" b="1" dirty="0"/>
              <a:t> restatement in your own words</a:t>
            </a:r>
            <a:r>
              <a:rPr lang="en-US" dirty="0"/>
              <a:t> of a written or sometimes spoken source material. Apart from the changes in organization, wording, and sentence structure, the paraphrase should be nearly identical in meaning to the original passage. It should also be near the same length as the original passage and present the details of the original</a:t>
            </a:r>
            <a:r>
              <a:rPr lang="en-US" dirty="0" smtClean="0"/>
              <a:t>.</a:t>
            </a:r>
          </a:p>
          <a:p>
            <a:pPr marL="114300" indent="0">
              <a:buNone/>
            </a:pPr>
            <a:r>
              <a:rPr lang="en-US" dirty="0"/>
              <a:t> </a:t>
            </a:r>
            <a:r>
              <a:rPr lang="en-US" dirty="0" smtClean="0"/>
              <a:t>   (</a:t>
            </a:r>
            <a:r>
              <a:rPr lang="en-US" dirty="0"/>
              <a:t>Source: </a:t>
            </a:r>
            <a:r>
              <a:rPr lang="en-US" dirty="0">
                <a:hlinkClick r:id="rId2"/>
              </a:rPr>
              <a:t>http://www.uhv.edu/ac/style</a:t>
            </a:r>
            <a:r>
              <a:rPr lang="en-US" dirty="0" smtClean="0">
                <a:hlinkClick r:id="rId2"/>
              </a:rPr>
              <a:t>/</a:t>
            </a:r>
            <a:r>
              <a:rPr lang="en-US" dirty="0" smtClean="0"/>
              <a:t>)</a:t>
            </a:r>
          </a:p>
          <a:p>
            <a:pPr marL="114300" indent="0">
              <a:buNone/>
            </a:pPr>
            <a:endParaRPr lang="en-US" b="1" dirty="0" smtClean="0"/>
          </a:p>
          <a:p>
            <a:pPr marL="114300" indent="0">
              <a:buNone/>
            </a:pPr>
            <a:r>
              <a:rPr lang="en-US" b="1" dirty="0" smtClean="0"/>
              <a:t>When?</a:t>
            </a:r>
          </a:p>
          <a:p>
            <a:r>
              <a:rPr lang="en-US" dirty="0" smtClean="0"/>
              <a:t>Paraphrasing </a:t>
            </a:r>
            <a:r>
              <a:rPr lang="en-US" dirty="0"/>
              <a:t>is used most effectively when you want to present material written in language that is abstract, archaic, or highly technical.</a:t>
            </a:r>
            <a:endParaRPr lang="en-US" dirty="0" smtClean="0"/>
          </a:p>
          <a:p>
            <a:pPr marL="114300" indent="0">
              <a:buNone/>
            </a:pPr>
            <a:endParaRPr lang="en-US" b="1" dirty="0" smtClean="0"/>
          </a:p>
          <a:p>
            <a:pPr marL="114300" indent="0">
              <a:buNone/>
            </a:pPr>
            <a:r>
              <a:rPr lang="en-US" b="1" dirty="0" smtClean="0"/>
              <a:t>How </a:t>
            </a:r>
            <a:r>
              <a:rPr lang="en-US" b="1" dirty="0"/>
              <a:t>to write paraphrases</a:t>
            </a:r>
          </a:p>
          <a:p>
            <a:r>
              <a:rPr lang="en-US" dirty="0"/>
              <a:t>Read the original to discern its purpose and meaning.</a:t>
            </a:r>
          </a:p>
          <a:p>
            <a:r>
              <a:rPr lang="en-US" dirty="0"/>
              <a:t>Substitute your own words for those of the source passage.</a:t>
            </a:r>
          </a:p>
          <a:p>
            <a:r>
              <a:rPr lang="en-US" dirty="0"/>
              <a:t>Rearrange your sentences so that they read smoothly. Reorder and restructure your sentences to improve coherence and style.</a:t>
            </a:r>
          </a:p>
          <a:p>
            <a:endParaRPr lang="en-US" dirty="0" smtClean="0"/>
          </a:p>
          <a:p>
            <a:pPr marL="114300" indent="0">
              <a:buNone/>
            </a:pPr>
            <a:r>
              <a:rPr lang="en-US" dirty="0" smtClean="0"/>
              <a:t>(</a:t>
            </a:r>
            <a:r>
              <a:rPr lang="en-US" dirty="0"/>
              <a:t>Source: Pearson-Longman, A Sequence for Academic Writing, </a:t>
            </a:r>
            <a:r>
              <a:rPr lang="en-US" dirty="0">
                <a:hlinkClick r:id="rId3"/>
              </a:rPr>
              <a:t>http://wps.ablongman.com/long_behrens_saw_1/1/337/86390.cw/</a:t>
            </a:r>
            <a:r>
              <a:rPr lang="en-US" dirty="0"/>
              <a:t>)</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12847938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752600"/>
            <a:ext cx="8229600" cy="4724400"/>
          </a:xfrm>
        </p:spPr>
        <p:txBody>
          <a:bodyPr>
            <a:normAutofit lnSpcReduction="10000"/>
          </a:bodyPr>
          <a:lstStyle/>
          <a:p>
            <a:r>
              <a:rPr lang="en-US" dirty="0"/>
              <a:t>A </a:t>
            </a:r>
            <a:r>
              <a:rPr lang="en-US" b="1" dirty="0"/>
              <a:t>summary</a:t>
            </a:r>
            <a:r>
              <a:rPr lang="en-US" dirty="0"/>
              <a:t> is </a:t>
            </a:r>
            <a:r>
              <a:rPr lang="en-US" b="1" dirty="0"/>
              <a:t>a </a:t>
            </a:r>
            <a:r>
              <a:rPr lang="en-US" b="1" u="sng" dirty="0"/>
              <a:t>condensed</a:t>
            </a:r>
            <a:r>
              <a:rPr lang="en-US" b="1" dirty="0"/>
              <a:t> version of a passage</a:t>
            </a:r>
            <a:r>
              <a:rPr lang="en-US" dirty="0"/>
              <a:t>. Similar to paraphrasing, summarizing involves using your own words and writing style to express another author's ideas. Unlike the paraphrase, which presents important details, the summary presents only the most important ideas of the passage</a:t>
            </a:r>
            <a:r>
              <a:rPr lang="en-US" dirty="0" smtClean="0"/>
              <a:t>.</a:t>
            </a:r>
          </a:p>
          <a:p>
            <a:r>
              <a:rPr lang="en-US" dirty="0" smtClean="0"/>
              <a:t>(</a:t>
            </a:r>
            <a:r>
              <a:rPr lang="en-US" dirty="0"/>
              <a:t>Source: </a:t>
            </a:r>
            <a:r>
              <a:rPr lang="en-US" dirty="0">
                <a:hlinkClick r:id="rId2"/>
              </a:rPr>
              <a:t>http://www.uhv.edu/ac/style/</a:t>
            </a:r>
            <a:r>
              <a:rPr lang="en-US" dirty="0"/>
              <a:t>)</a:t>
            </a:r>
          </a:p>
          <a:p>
            <a:pPr marL="114300" indent="0">
              <a:buNone/>
            </a:pPr>
            <a:endParaRPr lang="en-US" b="1" dirty="0" smtClean="0"/>
          </a:p>
          <a:p>
            <a:pPr marL="114300" indent="0">
              <a:buNone/>
            </a:pPr>
            <a:r>
              <a:rPr lang="en-US" b="1" dirty="0" smtClean="0"/>
              <a:t>How?</a:t>
            </a:r>
          </a:p>
          <a:p>
            <a:r>
              <a:rPr lang="en-US" dirty="0" smtClean="0"/>
              <a:t>Read the original text, highlight the important words.</a:t>
            </a:r>
          </a:p>
          <a:p>
            <a:r>
              <a:rPr lang="en-US" dirty="0" smtClean="0"/>
              <a:t>Write one or two sentences to incorporate the important words in the same sequence they appear.</a:t>
            </a:r>
            <a:endParaRPr lang="en-US" dirty="0"/>
          </a:p>
        </p:txBody>
      </p:sp>
    </p:spTree>
    <p:extLst>
      <p:ext uri="{BB962C8B-B14F-4D97-AF65-F5344CB8AC3E}">
        <p14:creationId xmlns:p14="http://schemas.microsoft.com/office/powerpoint/2010/main" val="1796032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a:xfrm>
            <a:off x="457200" y="1828800"/>
            <a:ext cx="8382000" cy="4297363"/>
          </a:xfrm>
        </p:spPr>
        <p:txBody>
          <a:bodyPr/>
          <a:lstStyle/>
          <a:p>
            <a:r>
              <a:rPr lang="en-US" dirty="0" smtClean="0"/>
              <a:t>University of Houston, Victoria states: “Source </a:t>
            </a:r>
            <a:r>
              <a:rPr lang="en-US" dirty="0"/>
              <a:t>material </a:t>
            </a:r>
            <a:r>
              <a:rPr lang="en-US" b="1" dirty="0"/>
              <a:t>cannot</a:t>
            </a:r>
            <a:r>
              <a:rPr lang="en-US" dirty="0"/>
              <a:t> make your points for you. Source material can back up </a:t>
            </a:r>
            <a:r>
              <a:rPr lang="en-US" b="1" dirty="0"/>
              <a:t>your</a:t>
            </a:r>
            <a:r>
              <a:rPr lang="en-US" dirty="0"/>
              <a:t> points or provide material for </a:t>
            </a:r>
            <a:r>
              <a:rPr lang="en-US" b="1" dirty="0"/>
              <a:t>you</a:t>
            </a:r>
            <a:r>
              <a:rPr lang="en-US" dirty="0"/>
              <a:t> to argue against; therefore, you will typically have to introduce source material and comment on how it helps prove your point. Essentially, source material has no significance without your commentary to provide context and meaning</a:t>
            </a:r>
            <a:r>
              <a:rPr lang="en-US" dirty="0" smtClean="0"/>
              <a:t>.” </a:t>
            </a:r>
          </a:p>
          <a:p>
            <a:pPr marL="114300" indent="0">
              <a:buNone/>
            </a:pPr>
            <a:endParaRPr lang="en-US" dirty="0" smtClean="0"/>
          </a:p>
          <a:p>
            <a:pPr marL="114300" indent="0">
              <a:buNone/>
            </a:pPr>
            <a:r>
              <a:rPr lang="en-US" dirty="0" smtClean="0"/>
              <a:t>   (Source: </a:t>
            </a:r>
            <a:r>
              <a:rPr lang="en-US" dirty="0">
                <a:hlinkClick r:id="rId2"/>
              </a:rPr>
              <a:t>http://</a:t>
            </a:r>
            <a:r>
              <a:rPr lang="en-US" dirty="0" smtClean="0">
                <a:hlinkClick r:id="rId2"/>
              </a:rPr>
              <a:t>www.uhv.edu/ac/style/quote.aspx</a:t>
            </a:r>
            <a:r>
              <a:rPr lang="en-US" dirty="0" smtClean="0"/>
              <a:t>)</a:t>
            </a:r>
            <a:endParaRPr lang="en-US" dirty="0"/>
          </a:p>
        </p:txBody>
      </p:sp>
    </p:spTree>
    <p:extLst>
      <p:ext uri="{BB962C8B-B14F-4D97-AF65-F5344CB8AC3E}">
        <p14:creationId xmlns:p14="http://schemas.microsoft.com/office/powerpoint/2010/main" val="37504135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64</TotalTime>
  <Words>112</Words>
  <Application>Microsoft Macintosh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Citation</vt:lpstr>
      <vt:lpstr>why?</vt:lpstr>
      <vt:lpstr>What?</vt:lpstr>
      <vt:lpstr>How?</vt:lpstr>
      <vt:lpstr>Reporting</vt:lpstr>
      <vt:lpstr>Direct quotes</vt:lpstr>
      <vt:lpstr>Paraphrase</vt:lpstr>
      <vt:lpstr>summary</vt:lpstr>
      <vt:lpstr>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Citation</dc:title>
  <dc:creator>KelasF608</dc:creator>
  <cp:lastModifiedBy>Sandra Sembel</cp:lastModifiedBy>
  <cp:revision>5</cp:revision>
  <dcterms:created xsi:type="dcterms:W3CDTF">2013-04-23T02:28:03Z</dcterms:created>
  <dcterms:modified xsi:type="dcterms:W3CDTF">2014-03-25T17:25:10Z</dcterms:modified>
</cp:coreProperties>
</file>