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56" r:id="rId5"/>
    <p:sldId id="263" r:id="rId6"/>
    <p:sldId id="268" r:id="rId7"/>
    <p:sldId id="270" r:id="rId8"/>
    <p:sldId id="258" r:id="rId9"/>
    <p:sldId id="273" r:id="rId10"/>
    <p:sldId id="260" r:id="rId11"/>
    <p:sldId id="274" r:id="rId12"/>
    <p:sldId id="261" r:id="rId13"/>
    <p:sldId id="275" r:id="rId14"/>
    <p:sldId id="262" r:id="rId15"/>
    <p:sldId id="269" r:id="rId16"/>
    <p:sldId id="264" r:id="rId17"/>
    <p:sldId id="276"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768D6-F513-4B87-8C3A-203673510921}"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4A615F21-6FD3-4963-B399-401C7ECA0CDD}">
      <dgm:prSet phldrT="[Text]"/>
      <dgm:spPr/>
      <dgm:t>
        <a:bodyPr/>
        <a:lstStyle/>
        <a:p>
          <a:r>
            <a:rPr lang="id-ID" dirty="0" smtClean="0"/>
            <a:t>Kelahiran</a:t>
          </a:r>
          <a:endParaRPr lang="en-US" dirty="0"/>
        </a:p>
      </dgm:t>
    </dgm:pt>
    <dgm:pt modelId="{9ECA2285-3EA4-46D5-A54B-E049F4873036}" type="parTrans" cxnId="{1DD8BAF8-20F3-44EC-B8E8-D5FAC06D0EF0}">
      <dgm:prSet/>
      <dgm:spPr/>
      <dgm:t>
        <a:bodyPr/>
        <a:lstStyle/>
        <a:p>
          <a:endParaRPr lang="en-US"/>
        </a:p>
      </dgm:t>
    </dgm:pt>
    <dgm:pt modelId="{AB12AF4D-9840-4525-B1FB-DFC28B10003F}" type="sibTrans" cxnId="{1DD8BAF8-20F3-44EC-B8E8-D5FAC06D0EF0}">
      <dgm:prSet/>
      <dgm:spPr/>
      <dgm:t>
        <a:bodyPr/>
        <a:lstStyle/>
        <a:p>
          <a:endParaRPr lang="en-US"/>
        </a:p>
      </dgm:t>
    </dgm:pt>
    <dgm:pt modelId="{919CE872-AEEC-496C-943D-D483234C1591}">
      <dgm:prSet phldrT="[Text]"/>
      <dgm:spPr/>
      <dgm:t>
        <a:bodyPr/>
        <a:lstStyle/>
        <a:p>
          <a:r>
            <a:rPr lang="id-ID" dirty="0" smtClean="0"/>
            <a:t>Kenaikan</a:t>
          </a:r>
          <a:endParaRPr lang="en-US" dirty="0"/>
        </a:p>
      </dgm:t>
    </dgm:pt>
    <dgm:pt modelId="{43656902-EA6F-485F-A216-BD1705C42EFD}" type="parTrans" cxnId="{5E723995-3555-446B-B713-AE63970946B0}">
      <dgm:prSet/>
      <dgm:spPr/>
      <dgm:t>
        <a:bodyPr/>
        <a:lstStyle/>
        <a:p>
          <a:endParaRPr lang="en-US"/>
        </a:p>
      </dgm:t>
    </dgm:pt>
    <dgm:pt modelId="{78344BBC-59A9-49F8-8A64-74788626BD8A}" type="sibTrans" cxnId="{5E723995-3555-446B-B713-AE63970946B0}">
      <dgm:prSet/>
      <dgm:spPr/>
      <dgm:t>
        <a:bodyPr/>
        <a:lstStyle/>
        <a:p>
          <a:endParaRPr lang="en-US"/>
        </a:p>
      </dgm:t>
    </dgm:pt>
    <dgm:pt modelId="{F37BD995-6CFD-4A51-A581-A93D49354BDF}">
      <dgm:prSet phldrT="[Text]"/>
      <dgm:spPr/>
      <dgm:t>
        <a:bodyPr/>
        <a:lstStyle/>
        <a:p>
          <a:r>
            <a:rPr lang="id-ID" dirty="0" smtClean="0"/>
            <a:t>Kehidupan</a:t>
          </a:r>
          <a:endParaRPr lang="en-US" dirty="0"/>
        </a:p>
      </dgm:t>
    </dgm:pt>
    <dgm:pt modelId="{B6119B8A-12B5-43DE-946C-94E6BA1AEE70}" type="parTrans" cxnId="{5D69E3B0-B0A0-4E43-8080-58EBA922C714}">
      <dgm:prSet/>
      <dgm:spPr/>
      <dgm:t>
        <a:bodyPr/>
        <a:lstStyle/>
        <a:p>
          <a:endParaRPr lang="en-US"/>
        </a:p>
      </dgm:t>
    </dgm:pt>
    <dgm:pt modelId="{06DA9EEB-785E-441C-9381-E81F9778F30C}" type="sibTrans" cxnId="{5D69E3B0-B0A0-4E43-8080-58EBA922C714}">
      <dgm:prSet/>
      <dgm:spPr/>
      <dgm:t>
        <a:bodyPr/>
        <a:lstStyle/>
        <a:p>
          <a:endParaRPr lang="en-US"/>
        </a:p>
      </dgm:t>
    </dgm:pt>
    <dgm:pt modelId="{799607D7-5E69-406E-B227-B893F177111D}" type="pres">
      <dgm:prSet presAssocID="{AAD768D6-F513-4B87-8C3A-203673510921}" presName="diagram" presStyleCnt="0">
        <dgm:presLayoutVars>
          <dgm:dir/>
        </dgm:presLayoutVars>
      </dgm:prSet>
      <dgm:spPr/>
      <dgm:t>
        <a:bodyPr/>
        <a:lstStyle/>
        <a:p>
          <a:endParaRPr lang="en-US"/>
        </a:p>
      </dgm:t>
    </dgm:pt>
    <dgm:pt modelId="{77ECEC58-70AC-4E48-A89E-3656F0BA5151}" type="pres">
      <dgm:prSet presAssocID="{4A615F21-6FD3-4963-B399-401C7ECA0CDD}" presName="composite" presStyleCnt="0"/>
      <dgm:spPr/>
    </dgm:pt>
    <dgm:pt modelId="{5AC95A8A-5A0C-4629-A62C-C0394FD6C3A5}" type="pres">
      <dgm:prSet presAssocID="{4A615F21-6FD3-4963-B399-401C7ECA0CDD}" presName="Image" presStyleLbl="bgShp" presStyleIdx="0" presStyleCnt="3"/>
      <dgm:spPr>
        <a:blipFill rotWithShape="1">
          <a:blip xmlns:r="http://schemas.openxmlformats.org/officeDocument/2006/relationships" r:embed="rId1"/>
          <a:stretch>
            <a:fillRect/>
          </a:stretch>
        </a:blipFill>
      </dgm:spPr>
    </dgm:pt>
    <dgm:pt modelId="{337AFA2B-F933-4438-B4DF-DC2630F39589}" type="pres">
      <dgm:prSet presAssocID="{4A615F21-6FD3-4963-B399-401C7ECA0CDD}" presName="Parent" presStyleLbl="node0" presStyleIdx="0" presStyleCnt="3">
        <dgm:presLayoutVars>
          <dgm:bulletEnabled val="1"/>
        </dgm:presLayoutVars>
      </dgm:prSet>
      <dgm:spPr/>
      <dgm:t>
        <a:bodyPr/>
        <a:lstStyle/>
        <a:p>
          <a:endParaRPr lang="en-US"/>
        </a:p>
      </dgm:t>
    </dgm:pt>
    <dgm:pt modelId="{150FB6E3-5A04-485C-8330-E4A21D2692FA}" type="pres">
      <dgm:prSet presAssocID="{AB12AF4D-9840-4525-B1FB-DFC28B10003F}" presName="sibTrans" presStyleCnt="0"/>
      <dgm:spPr/>
    </dgm:pt>
    <dgm:pt modelId="{C7282E9C-DC93-43D9-AC71-15979725F1D0}" type="pres">
      <dgm:prSet presAssocID="{F37BD995-6CFD-4A51-A581-A93D49354BDF}" presName="composite" presStyleCnt="0"/>
      <dgm:spPr/>
    </dgm:pt>
    <dgm:pt modelId="{C4B4D770-FD6C-44C0-8C2B-864DD63495FE}" type="pres">
      <dgm:prSet presAssocID="{F37BD995-6CFD-4A51-A581-A93D49354BDF}" presName="Image" presStyleLbl="bgShp" presStyleIdx="1" presStyleCnt="3"/>
      <dgm:spPr>
        <a:blipFill rotWithShape="1">
          <a:blip xmlns:r="http://schemas.openxmlformats.org/officeDocument/2006/relationships" r:embed="rId2"/>
          <a:stretch>
            <a:fillRect/>
          </a:stretch>
        </a:blipFill>
      </dgm:spPr>
    </dgm:pt>
    <dgm:pt modelId="{8A824400-5C35-4F29-8C3C-64193E679B03}" type="pres">
      <dgm:prSet presAssocID="{F37BD995-6CFD-4A51-A581-A93D49354BDF}" presName="Parent" presStyleLbl="node0" presStyleIdx="1" presStyleCnt="3">
        <dgm:presLayoutVars>
          <dgm:bulletEnabled val="1"/>
        </dgm:presLayoutVars>
      </dgm:prSet>
      <dgm:spPr/>
      <dgm:t>
        <a:bodyPr/>
        <a:lstStyle/>
        <a:p>
          <a:endParaRPr lang="en-US"/>
        </a:p>
      </dgm:t>
    </dgm:pt>
    <dgm:pt modelId="{1F845F72-7569-4DD6-ACA1-8CD904D69DAC}" type="pres">
      <dgm:prSet presAssocID="{06DA9EEB-785E-441C-9381-E81F9778F30C}" presName="sibTrans" presStyleCnt="0"/>
      <dgm:spPr/>
    </dgm:pt>
    <dgm:pt modelId="{9D65A158-43DF-4125-B285-5A1768ED644A}" type="pres">
      <dgm:prSet presAssocID="{919CE872-AEEC-496C-943D-D483234C1591}" presName="composite" presStyleCnt="0"/>
      <dgm:spPr/>
    </dgm:pt>
    <dgm:pt modelId="{9CA6E1CA-1930-4E46-A111-5595B941C9A0}" type="pres">
      <dgm:prSet presAssocID="{919CE872-AEEC-496C-943D-D483234C1591}" presName="Image" presStyleLbl="bgShp" presStyleIdx="2" presStyleCnt="3"/>
      <dgm:spPr>
        <a:blipFill rotWithShape="1">
          <a:blip xmlns:r="http://schemas.openxmlformats.org/officeDocument/2006/relationships" r:embed="rId3"/>
          <a:stretch>
            <a:fillRect/>
          </a:stretch>
        </a:blipFill>
      </dgm:spPr>
    </dgm:pt>
    <dgm:pt modelId="{2FEA6106-85BA-4524-B1AF-B62A6B25AA77}" type="pres">
      <dgm:prSet presAssocID="{919CE872-AEEC-496C-943D-D483234C1591}" presName="Parent" presStyleLbl="node0" presStyleIdx="2" presStyleCnt="3">
        <dgm:presLayoutVars>
          <dgm:bulletEnabled val="1"/>
        </dgm:presLayoutVars>
      </dgm:prSet>
      <dgm:spPr/>
      <dgm:t>
        <a:bodyPr/>
        <a:lstStyle/>
        <a:p>
          <a:endParaRPr lang="en-US"/>
        </a:p>
      </dgm:t>
    </dgm:pt>
  </dgm:ptLst>
  <dgm:cxnLst>
    <dgm:cxn modelId="{5D69E3B0-B0A0-4E43-8080-58EBA922C714}" srcId="{AAD768D6-F513-4B87-8C3A-203673510921}" destId="{F37BD995-6CFD-4A51-A581-A93D49354BDF}" srcOrd="1" destOrd="0" parTransId="{B6119B8A-12B5-43DE-946C-94E6BA1AEE70}" sibTransId="{06DA9EEB-785E-441C-9381-E81F9778F30C}"/>
    <dgm:cxn modelId="{96818F18-1CDE-44C6-BC80-5C1157C2BFBC}" type="presOf" srcId="{AAD768D6-F513-4B87-8C3A-203673510921}" destId="{799607D7-5E69-406E-B227-B893F177111D}" srcOrd="0" destOrd="0" presId="urn:microsoft.com/office/officeart/2008/layout/BendingPictureCaption"/>
    <dgm:cxn modelId="{E2CBBD5E-2A92-4598-A873-6B18C0774C64}" type="presOf" srcId="{919CE872-AEEC-496C-943D-D483234C1591}" destId="{2FEA6106-85BA-4524-B1AF-B62A6B25AA77}" srcOrd="0" destOrd="0" presId="urn:microsoft.com/office/officeart/2008/layout/BendingPictureCaption"/>
    <dgm:cxn modelId="{65D42AE6-80D6-48DA-A36B-445A692B9578}" type="presOf" srcId="{F37BD995-6CFD-4A51-A581-A93D49354BDF}" destId="{8A824400-5C35-4F29-8C3C-64193E679B03}" srcOrd="0" destOrd="0" presId="urn:microsoft.com/office/officeart/2008/layout/BendingPictureCaption"/>
    <dgm:cxn modelId="{7465F22E-F9DE-4925-A7E3-AA0935ED7F3D}" type="presOf" srcId="{4A615F21-6FD3-4963-B399-401C7ECA0CDD}" destId="{337AFA2B-F933-4438-B4DF-DC2630F39589}" srcOrd="0" destOrd="0" presId="urn:microsoft.com/office/officeart/2008/layout/BendingPictureCaption"/>
    <dgm:cxn modelId="{1DD8BAF8-20F3-44EC-B8E8-D5FAC06D0EF0}" srcId="{AAD768D6-F513-4B87-8C3A-203673510921}" destId="{4A615F21-6FD3-4963-B399-401C7ECA0CDD}" srcOrd="0" destOrd="0" parTransId="{9ECA2285-3EA4-46D5-A54B-E049F4873036}" sibTransId="{AB12AF4D-9840-4525-B1FB-DFC28B10003F}"/>
    <dgm:cxn modelId="{5E723995-3555-446B-B713-AE63970946B0}" srcId="{AAD768D6-F513-4B87-8C3A-203673510921}" destId="{919CE872-AEEC-496C-943D-D483234C1591}" srcOrd="2" destOrd="0" parTransId="{43656902-EA6F-485F-A216-BD1705C42EFD}" sibTransId="{78344BBC-59A9-49F8-8A64-74788626BD8A}"/>
    <dgm:cxn modelId="{182659EF-077C-47AD-924B-06CDA9EED19D}" type="presParOf" srcId="{799607D7-5E69-406E-B227-B893F177111D}" destId="{77ECEC58-70AC-4E48-A89E-3656F0BA5151}" srcOrd="0" destOrd="0" presId="urn:microsoft.com/office/officeart/2008/layout/BendingPictureCaption"/>
    <dgm:cxn modelId="{13CD7759-0A93-4BDE-83C8-B3D2E5978365}" type="presParOf" srcId="{77ECEC58-70AC-4E48-A89E-3656F0BA5151}" destId="{5AC95A8A-5A0C-4629-A62C-C0394FD6C3A5}" srcOrd="0" destOrd="0" presId="urn:microsoft.com/office/officeart/2008/layout/BendingPictureCaption"/>
    <dgm:cxn modelId="{9D30D119-E0AF-441E-BF75-4DDD9C779C30}" type="presParOf" srcId="{77ECEC58-70AC-4E48-A89E-3656F0BA5151}" destId="{337AFA2B-F933-4438-B4DF-DC2630F39589}" srcOrd="1" destOrd="0" presId="urn:microsoft.com/office/officeart/2008/layout/BendingPictureCaption"/>
    <dgm:cxn modelId="{08663F3A-1DDE-4C7D-9AA9-C0BED32107B3}" type="presParOf" srcId="{799607D7-5E69-406E-B227-B893F177111D}" destId="{150FB6E3-5A04-485C-8330-E4A21D2692FA}" srcOrd="1" destOrd="0" presId="urn:microsoft.com/office/officeart/2008/layout/BendingPictureCaption"/>
    <dgm:cxn modelId="{98B87884-B74C-447A-ADF2-F9F672E0AAED}" type="presParOf" srcId="{799607D7-5E69-406E-B227-B893F177111D}" destId="{C7282E9C-DC93-43D9-AC71-15979725F1D0}" srcOrd="2" destOrd="0" presId="urn:microsoft.com/office/officeart/2008/layout/BendingPictureCaption"/>
    <dgm:cxn modelId="{C950FDDB-E0DB-497E-9B71-AA1B251E65AD}" type="presParOf" srcId="{C7282E9C-DC93-43D9-AC71-15979725F1D0}" destId="{C4B4D770-FD6C-44C0-8C2B-864DD63495FE}" srcOrd="0" destOrd="0" presId="urn:microsoft.com/office/officeart/2008/layout/BendingPictureCaption"/>
    <dgm:cxn modelId="{BA1E1D01-0C04-4093-94AD-0E5F777B2390}" type="presParOf" srcId="{C7282E9C-DC93-43D9-AC71-15979725F1D0}" destId="{8A824400-5C35-4F29-8C3C-64193E679B03}" srcOrd="1" destOrd="0" presId="urn:microsoft.com/office/officeart/2008/layout/BendingPictureCaption"/>
    <dgm:cxn modelId="{72DCB23F-B54F-49FF-AB24-A5E7DF870A96}" type="presParOf" srcId="{799607D7-5E69-406E-B227-B893F177111D}" destId="{1F845F72-7569-4DD6-ACA1-8CD904D69DAC}" srcOrd="3" destOrd="0" presId="urn:microsoft.com/office/officeart/2008/layout/BendingPictureCaption"/>
    <dgm:cxn modelId="{AE5E7526-A233-472A-8A60-A4119EF39079}" type="presParOf" srcId="{799607D7-5E69-406E-B227-B893F177111D}" destId="{9D65A158-43DF-4125-B285-5A1768ED644A}" srcOrd="4" destOrd="0" presId="urn:microsoft.com/office/officeart/2008/layout/BendingPictureCaption"/>
    <dgm:cxn modelId="{CB87E77B-85E0-467F-93A3-40A42EBCE0F0}" type="presParOf" srcId="{9D65A158-43DF-4125-B285-5A1768ED644A}" destId="{9CA6E1CA-1930-4E46-A111-5595B941C9A0}" srcOrd="0" destOrd="0" presId="urn:microsoft.com/office/officeart/2008/layout/BendingPictureCaption"/>
    <dgm:cxn modelId="{3B1E9386-9CC1-4218-9CC7-2C9F0AA06C53}" type="presParOf" srcId="{9D65A158-43DF-4125-B285-5A1768ED644A}" destId="{2FEA6106-85BA-4524-B1AF-B62A6B25AA77}"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9725256-8EBE-4B68-9B3E-C04F649B48BF}" type="datetimeFigureOut">
              <a:rPr lang="id-ID" smtClean="0"/>
              <a:t>21/12/2017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250005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725256-8EBE-4B68-9B3E-C04F649B48BF}" type="datetimeFigureOut">
              <a:rPr lang="id-ID" smtClean="0"/>
              <a:t>21/12/2017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64481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725256-8EBE-4B68-9B3E-C04F649B48BF}" type="datetimeFigureOut">
              <a:rPr lang="id-ID" smtClean="0"/>
              <a:t>21/12/2017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392436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725256-8EBE-4B68-9B3E-C04F649B48BF}" type="datetimeFigureOut">
              <a:rPr lang="id-ID" smtClean="0"/>
              <a:t>21/12/2017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26187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25256-8EBE-4B68-9B3E-C04F649B48BF}" type="datetimeFigureOut">
              <a:rPr lang="id-ID" smtClean="0"/>
              <a:t>21/12/2017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35214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9725256-8EBE-4B68-9B3E-C04F649B48BF}" type="datetimeFigureOut">
              <a:rPr lang="id-ID" smtClean="0"/>
              <a:t>21/12/2017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274065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9725256-8EBE-4B68-9B3E-C04F649B48BF}" type="datetimeFigureOut">
              <a:rPr lang="id-ID" smtClean="0"/>
              <a:t>21/12/2017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5472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9725256-8EBE-4B68-9B3E-C04F649B48BF}" type="datetimeFigureOut">
              <a:rPr lang="id-ID" smtClean="0"/>
              <a:t>21/12/2017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160438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25256-8EBE-4B68-9B3E-C04F649B48BF}" type="datetimeFigureOut">
              <a:rPr lang="id-ID" smtClean="0"/>
              <a:t>21/12/2017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289780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25256-8EBE-4B68-9B3E-C04F649B48BF}" type="datetimeFigureOut">
              <a:rPr lang="id-ID" smtClean="0"/>
              <a:t>21/12/2017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251864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25256-8EBE-4B68-9B3E-C04F649B48BF}" type="datetimeFigureOut">
              <a:rPr lang="id-ID" smtClean="0"/>
              <a:t>21/12/2017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10A070B-0E7B-4FEB-8647-05BDAB4514B2}" type="slidenum">
              <a:rPr lang="id-ID" smtClean="0"/>
              <a:t>‹#›</a:t>
            </a:fld>
            <a:endParaRPr lang="id-ID"/>
          </a:p>
        </p:txBody>
      </p:sp>
    </p:spTree>
    <p:extLst>
      <p:ext uri="{BB962C8B-B14F-4D97-AF65-F5344CB8AC3E}">
        <p14:creationId xmlns:p14="http://schemas.microsoft.com/office/powerpoint/2010/main" val="45061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25256-8EBE-4B68-9B3E-C04F649B48BF}" type="datetimeFigureOut">
              <a:rPr lang="id-ID" smtClean="0"/>
              <a:t>21/12/2017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A070B-0E7B-4FEB-8647-05BDAB4514B2}" type="slidenum">
              <a:rPr lang="id-ID" smtClean="0"/>
              <a:t>‹#›</a:t>
            </a:fld>
            <a:endParaRPr lang="id-ID"/>
          </a:p>
        </p:txBody>
      </p:sp>
    </p:spTree>
    <p:extLst>
      <p:ext uri="{BB962C8B-B14F-4D97-AF65-F5344CB8AC3E}">
        <p14:creationId xmlns:p14="http://schemas.microsoft.com/office/powerpoint/2010/main" val="147530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56129" y="0"/>
            <a:ext cx="10297683" cy="6858000"/>
          </a:xfrm>
          <a:prstGeom prst="rect">
            <a:avLst/>
          </a:prstGeom>
        </p:spPr>
      </p:pic>
      <p:sp>
        <p:nvSpPr>
          <p:cNvPr id="5" name="Title 4"/>
          <p:cNvSpPr>
            <a:spLocks noGrp="1"/>
          </p:cNvSpPr>
          <p:nvPr>
            <p:ph type="title"/>
          </p:nvPr>
        </p:nvSpPr>
        <p:spPr>
          <a:xfrm>
            <a:off x="1047170" y="622301"/>
            <a:ext cx="10515600" cy="1325563"/>
          </a:xfrm>
        </p:spPr>
        <p:txBody>
          <a:bodyPr>
            <a:normAutofit/>
          </a:bodyPr>
          <a:lstStyle/>
          <a:p>
            <a:pPr algn="ctr"/>
            <a:r>
              <a:rPr lang="id-ID" sz="5400" b="1" dirty="0" smtClean="0">
                <a:solidFill>
                  <a:schemeClr val="bg1"/>
                </a:solidFill>
                <a:effectLst>
                  <a:outerShdw blurRad="38100" dist="38100" dir="2700000" algn="tl">
                    <a:srgbClr val="000000">
                      <a:alpha val="43137"/>
                    </a:srgbClr>
                  </a:outerShdw>
                </a:effectLst>
              </a:rPr>
              <a:t>BERITA NATAL</a:t>
            </a:r>
            <a:endParaRPr lang="id-ID"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436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Verdana" panose="020B0604030504040204" pitchFamily="34" charset="0"/>
                <a:ea typeface="Verdana" panose="020B0604030504040204" pitchFamily="34" charset="0"/>
                <a:cs typeface="Verdana" panose="020B0604030504040204" pitchFamily="34" charset="0"/>
              </a:rPr>
              <a:t>Allah yang Perkasa</a:t>
            </a:r>
            <a:endParaRPr lang="id-ID"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half" idx="2"/>
          </p:nvPr>
        </p:nvSpPr>
        <p:spPr>
          <a:xfrm>
            <a:off x="839788" y="2257424"/>
            <a:ext cx="3932237" cy="3611563"/>
          </a:xfrm>
        </p:spPr>
        <p:txBody>
          <a:bodyPr>
            <a:normAutofit/>
          </a:bodyPr>
          <a:lstStyle/>
          <a:p>
            <a:r>
              <a:rPr lang="id-ID" sz="3200" dirty="0" smtClean="0"/>
              <a:t>Sebab </a:t>
            </a:r>
            <a:r>
              <a:rPr lang="id-ID" sz="3200" dirty="0"/>
              <a:t>itu apakah yang akan kita katakan tentang semuanya itu? Jika Allah di pihak kita, siapakah yang akan melawan kita</a:t>
            </a:r>
            <a:r>
              <a:rPr lang="id-ID" sz="3200" dirty="0" smtClean="0"/>
              <a:t>? (Roma 8: 31)</a:t>
            </a:r>
            <a:endParaRPr lang="id-ID" sz="3200" dirty="0"/>
          </a:p>
        </p:txBody>
      </p:sp>
      <p:pic>
        <p:nvPicPr>
          <p:cNvPr id="5122" name="Picture 2" descr="Image result for Allah yang perkas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6037" y="1257300"/>
            <a:ext cx="6508703" cy="341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90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9684" y="165920"/>
            <a:ext cx="11008032" cy="6192018"/>
          </a:xfrm>
          <a:prstGeom prst="rect">
            <a:avLst/>
          </a:prstGeom>
        </p:spPr>
      </p:pic>
      <p:sp>
        <p:nvSpPr>
          <p:cNvPr id="6" name="TextBox 5"/>
          <p:cNvSpPr txBox="1"/>
          <p:nvPr/>
        </p:nvSpPr>
        <p:spPr>
          <a:xfrm>
            <a:off x="1643063" y="800100"/>
            <a:ext cx="2386012" cy="1938992"/>
          </a:xfrm>
          <a:prstGeom prst="rect">
            <a:avLst/>
          </a:prstGeom>
          <a:noFill/>
        </p:spPr>
        <p:txBody>
          <a:bodyPr wrap="square" rtlCol="0">
            <a:spAutoFit/>
          </a:bodyPr>
          <a:lstStyle/>
          <a:p>
            <a:r>
              <a:rPr lang="id-ID" sz="6000" b="1" dirty="0" smtClean="0">
                <a:solidFill>
                  <a:schemeClr val="bg1"/>
                </a:solidFill>
              </a:rPr>
              <a:t>Putus Asa?</a:t>
            </a:r>
            <a:endParaRPr lang="id-ID" sz="6000" b="1" dirty="0">
              <a:solidFill>
                <a:schemeClr val="bg1"/>
              </a:solidFill>
            </a:endParaRPr>
          </a:p>
        </p:txBody>
      </p:sp>
    </p:spTree>
    <p:extLst>
      <p:ext uri="{BB962C8B-B14F-4D97-AF65-F5344CB8AC3E}">
        <p14:creationId xmlns:p14="http://schemas.microsoft.com/office/powerpoint/2010/main" val="288609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1462"/>
            <a:ext cx="3932237" cy="1243013"/>
          </a:xfrm>
        </p:spPr>
        <p:txBody>
          <a:bodyPr/>
          <a:lstStyle/>
          <a:p>
            <a:r>
              <a:rPr lang="id-ID" b="1" dirty="0" smtClean="0">
                <a:latin typeface="Verdana" panose="020B0604030504040204" pitchFamily="34" charset="0"/>
                <a:ea typeface="Verdana" panose="020B0604030504040204" pitchFamily="34" charset="0"/>
                <a:cs typeface="Verdana" panose="020B0604030504040204" pitchFamily="34" charset="0"/>
              </a:rPr>
              <a:t>Bapa</a:t>
            </a:r>
            <a:r>
              <a:rPr lang="id-ID" dirty="0" smtClean="0">
                <a:latin typeface="Verdana" panose="020B0604030504040204" pitchFamily="34" charset="0"/>
                <a:ea typeface="Verdana" panose="020B0604030504040204" pitchFamily="34" charset="0"/>
                <a:cs typeface="Verdana" panose="020B0604030504040204" pitchFamily="34" charset="0"/>
              </a:rPr>
              <a:t> yang </a:t>
            </a:r>
            <a:r>
              <a:rPr lang="id-ID" b="1" dirty="0" smtClean="0">
                <a:latin typeface="Verdana" panose="020B0604030504040204" pitchFamily="34" charset="0"/>
                <a:ea typeface="Verdana" panose="020B0604030504040204" pitchFamily="34" charset="0"/>
                <a:cs typeface="Verdana" panose="020B0604030504040204" pitchFamily="34" charset="0"/>
              </a:rPr>
              <a:t>kekal</a:t>
            </a:r>
            <a:endParaRPr lang="id-ID"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half" idx="2"/>
          </p:nvPr>
        </p:nvSpPr>
        <p:spPr>
          <a:xfrm>
            <a:off x="839788" y="1700213"/>
            <a:ext cx="4371974" cy="4757737"/>
          </a:xfrm>
        </p:spPr>
        <p:txBody>
          <a:bodyPr>
            <a:noAutofit/>
          </a:bodyPr>
          <a:lstStyle/>
          <a:p>
            <a:r>
              <a:rPr lang="id-ID" sz="2800" dirty="0" smtClean="0"/>
              <a:t>Sebab </a:t>
            </a:r>
            <a:r>
              <a:rPr lang="id-ID" sz="2800" dirty="0"/>
              <a:t>segala sesuatu adalah dari Dia, dan oleh Dia, dan kepada Dia: Bagi Dialah kemuliaan sampai </a:t>
            </a:r>
            <a:r>
              <a:rPr lang="id-ID" sz="2800" b="1" dirty="0"/>
              <a:t>selama-lamanya</a:t>
            </a:r>
            <a:r>
              <a:rPr lang="id-ID" sz="2800" b="1" dirty="0" smtClean="0"/>
              <a:t>! </a:t>
            </a:r>
            <a:r>
              <a:rPr lang="id-ID" sz="2800" dirty="0" smtClean="0"/>
              <a:t>(Roma 11: 36)</a:t>
            </a:r>
            <a:endParaRPr lang="id-ID" sz="2800" b="1" dirty="0" smtClean="0"/>
          </a:p>
          <a:p>
            <a:endParaRPr lang="id-ID" sz="2800" dirty="0" smtClean="0"/>
          </a:p>
          <a:p>
            <a:r>
              <a:rPr lang="id-ID" sz="2800" dirty="0" smtClean="0"/>
              <a:t>"</a:t>
            </a:r>
            <a:r>
              <a:rPr lang="id-ID" sz="2800" dirty="0"/>
              <a:t>Aku adalah </a:t>
            </a:r>
            <a:r>
              <a:rPr lang="id-ID" sz="2800" b="1" dirty="0"/>
              <a:t>Alfa dan Omega</a:t>
            </a:r>
            <a:r>
              <a:rPr lang="id-ID" sz="2800" dirty="0"/>
              <a:t>, firman Tuhan Allah, yang ada dan yang sudah ada dan yang akan datang, Yang Mahakuasa</a:t>
            </a:r>
            <a:r>
              <a:rPr lang="id-ID" sz="2800" dirty="0" smtClean="0"/>
              <a:t>.“ (Wahyu 1: 8)</a:t>
            </a:r>
            <a:endParaRPr lang="id-ID" sz="2800" b="1" dirty="0"/>
          </a:p>
        </p:txBody>
      </p:sp>
      <p:pic>
        <p:nvPicPr>
          <p:cNvPr id="6146" name="Picture 2" descr="Image result for bapa yang kekal"/>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40" b="24444"/>
          <a:stretch/>
        </p:blipFill>
        <p:spPr bwMode="auto">
          <a:xfrm>
            <a:off x="5440362" y="1700213"/>
            <a:ext cx="6358409"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1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6736" y="642936"/>
            <a:ext cx="10745095" cy="5457826"/>
          </a:xfrm>
          <a:prstGeom prst="rect">
            <a:avLst/>
          </a:prstGeom>
        </p:spPr>
      </p:pic>
    </p:spTree>
    <p:extLst>
      <p:ext uri="{BB962C8B-B14F-4D97-AF65-F5344CB8AC3E}">
        <p14:creationId xmlns:p14="http://schemas.microsoft.com/office/powerpoint/2010/main" val="288954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81004"/>
            <a:ext cx="3932237" cy="530225"/>
          </a:xfrm>
        </p:spPr>
        <p:txBody>
          <a:bodyPr>
            <a:normAutofit fontScale="90000"/>
          </a:bodyPr>
          <a:lstStyle/>
          <a:p>
            <a:r>
              <a:rPr lang="id-ID" b="1" dirty="0" smtClean="0"/>
              <a:t>Raja Damai</a:t>
            </a:r>
            <a:endParaRPr lang="id-ID"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2778279"/>
              </p:ext>
            </p:extLst>
          </p:nvPr>
        </p:nvGraphicFramePr>
        <p:xfrm>
          <a:off x="6011863" y="746117"/>
          <a:ext cx="6032500" cy="568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585788" y="1252530"/>
            <a:ext cx="4857750" cy="5376870"/>
          </a:xfrm>
        </p:spPr>
        <p:txBody>
          <a:bodyPr>
            <a:noAutofit/>
          </a:bodyPr>
          <a:lstStyle/>
          <a:p>
            <a:r>
              <a:rPr lang="id-ID" sz="2400" dirty="0" smtClean="0"/>
              <a:t>"</a:t>
            </a:r>
            <a:r>
              <a:rPr lang="id-ID" sz="2400" dirty="0"/>
              <a:t>Kemuliaan bagi Allah di tempat yang mahatinggi dan </a:t>
            </a:r>
            <a:r>
              <a:rPr lang="id-ID" sz="2400" dirty="0">
                <a:solidFill>
                  <a:srgbClr val="FF0000"/>
                </a:solidFill>
              </a:rPr>
              <a:t>damai sejahtera </a:t>
            </a:r>
            <a:r>
              <a:rPr lang="id-ID" sz="2400" dirty="0"/>
              <a:t>di bumi di antara manusia yang berkenan kepada-Nya</a:t>
            </a:r>
            <a:r>
              <a:rPr lang="id-ID" sz="2400" dirty="0" smtClean="0"/>
              <a:t>.“ (Lukas 2: 14)</a:t>
            </a:r>
          </a:p>
          <a:p>
            <a:r>
              <a:rPr lang="id-ID" sz="2400" dirty="0" smtClean="0"/>
              <a:t>Tetapi </a:t>
            </a:r>
            <a:r>
              <a:rPr lang="id-ID" sz="2400" dirty="0"/>
              <a:t>segera Yesus berkata kepada mereka: "</a:t>
            </a:r>
            <a:r>
              <a:rPr lang="id-ID" sz="2400" b="1" dirty="0">
                <a:solidFill>
                  <a:srgbClr val="FF0000"/>
                </a:solidFill>
              </a:rPr>
              <a:t>Tenanglah!</a:t>
            </a:r>
            <a:r>
              <a:rPr lang="id-ID" sz="2400" dirty="0"/>
              <a:t> Aku ini, jangan takut</a:t>
            </a:r>
            <a:r>
              <a:rPr lang="id-ID" sz="2400" dirty="0" smtClean="0"/>
              <a:t>!“ (Matius 14: 27)</a:t>
            </a:r>
            <a:endParaRPr lang="id-ID" sz="2400" dirty="0"/>
          </a:p>
          <a:p>
            <a:r>
              <a:rPr lang="id-ID" sz="2400" b="1" dirty="0" smtClean="0">
                <a:solidFill>
                  <a:srgbClr val="FF0000"/>
                </a:solidFill>
              </a:rPr>
              <a:t>Damai </a:t>
            </a:r>
            <a:r>
              <a:rPr lang="id-ID" sz="2400" b="1" dirty="0">
                <a:solidFill>
                  <a:srgbClr val="FF0000"/>
                </a:solidFill>
              </a:rPr>
              <a:t>sejahtera </a:t>
            </a:r>
            <a:r>
              <a:rPr lang="id-ID" sz="2400" dirty="0"/>
              <a:t>Kutinggalkan bagimu. Damai sejahtera-Ku Kuberikan kepadamu, dan apa yang Kuberikan tidak seperti yang diberikan oleh dunia kepadamu. Janganlah gelisah dan gentar hatimu</a:t>
            </a:r>
            <a:r>
              <a:rPr lang="id-ID" sz="2400" dirty="0" smtClean="0"/>
              <a:t>. (Yohanes 11: 27)</a:t>
            </a:r>
            <a:endParaRPr lang="id-ID" sz="2400" dirty="0"/>
          </a:p>
        </p:txBody>
      </p:sp>
    </p:spTree>
    <p:extLst>
      <p:ext uri="{BB962C8B-B14F-4D97-AF65-F5344CB8AC3E}">
        <p14:creationId xmlns:p14="http://schemas.microsoft.com/office/powerpoint/2010/main" val="409283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18896" y="365125"/>
            <a:ext cx="10154208" cy="6349194"/>
          </a:xfrm>
          <a:prstGeom prst="rect">
            <a:avLst/>
          </a:prstGeom>
        </p:spPr>
      </p:pic>
      <p:sp>
        <p:nvSpPr>
          <p:cNvPr id="5" name="Title 4"/>
          <p:cNvSpPr>
            <a:spLocks noGrp="1"/>
          </p:cNvSpPr>
          <p:nvPr>
            <p:ph type="title"/>
          </p:nvPr>
        </p:nvSpPr>
        <p:spPr>
          <a:xfrm>
            <a:off x="1285874" y="585787"/>
            <a:ext cx="4229101" cy="2871787"/>
          </a:xfrm>
        </p:spPr>
        <p:txBody>
          <a:bodyPr/>
          <a:lstStyle/>
          <a:p>
            <a:r>
              <a:rPr lang="id-ID" dirty="0" smtClean="0"/>
              <a:t>Masukilah tahun yang baru bersama YESUS!</a:t>
            </a:r>
            <a:endParaRPr lang="id-ID" dirty="0"/>
          </a:p>
        </p:txBody>
      </p:sp>
    </p:spTree>
    <p:extLst>
      <p:ext uri="{BB962C8B-B14F-4D97-AF65-F5344CB8AC3E}">
        <p14:creationId xmlns:p14="http://schemas.microsoft.com/office/powerpoint/2010/main" val="238104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Immanuel</a:t>
            </a:r>
            <a:endParaRPr lang="id-ID" dirty="0"/>
          </a:p>
        </p:txBody>
      </p:sp>
      <p:sp>
        <p:nvSpPr>
          <p:cNvPr id="4" name="Text Placeholder 3"/>
          <p:cNvSpPr>
            <a:spLocks noGrp="1"/>
          </p:cNvSpPr>
          <p:nvPr>
            <p:ph idx="1"/>
          </p:nvPr>
        </p:nvSpPr>
        <p:spPr/>
        <p:txBody>
          <a:bodyPr>
            <a:noAutofit/>
          </a:bodyPr>
          <a:lstStyle/>
          <a:p>
            <a:r>
              <a:rPr lang="id-ID" sz="3600" dirty="0"/>
              <a:t>Sebab aku yakin, bahwa baik maut, maupun hidup, baik malaikat-malaikat, maupun pemerintah-pemerintah, baik yang ada sekarang, maupun yang akan datang</a:t>
            </a:r>
            <a:r>
              <a:rPr lang="id-ID" sz="3600" dirty="0" smtClean="0"/>
              <a:t>, </a:t>
            </a:r>
            <a:r>
              <a:rPr lang="id-ID" sz="3600" dirty="0"/>
              <a:t>atau kuasa-kuasa, baik yang di atas, maupun yang di bawah, ataupun sesuatu makhluk lain, </a:t>
            </a:r>
            <a:r>
              <a:rPr lang="id-ID" sz="3600" b="1" dirty="0"/>
              <a:t>tidak akan dapat memisahkan kita dari kasih Allah</a:t>
            </a:r>
            <a:r>
              <a:rPr lang="id-ID" sz="3600" dirty="0"/>
              <a:t>, </a:t>
            </a:r>
            <a:r>
              <a:rPr lang="id-ID" sz="3600" b="1" dirty="0"/>
              <a:t>yang ada dalam Kristus Yesus, Tuhan kita</a:t>
            </a:r>
            <a:r>
              <a:rPr lang="id-ID" sz="3600" b="1" dirty="0" smtClean="0"/>
              <a:t>. </a:t>
            </a:r>
            <a:r>
              <a:rPr lang="id-ID" sz="3600" dirty="0" smtClean="0"/>
              <a:t>(Roma 8: 38-39)</a:t>
            </a:r>
            <a:endParaRPr lang="id-ID" sz="3600" dirty="0"/>
          </a:p>
        </p:txBody>
      </p:sp>
    </p:spTree>
    <p:extLst>
      <p:ext uri="{BB962C8B-B14F-4D97-AF65-F5344CB8AC3E}">
        <p14:creationId xmlns:p14="http://schemas.microsoft.com/office/powerpoint/2010/main" val="392047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281113" y="5305425"/>
            <a:ext cx="9805988" cy="1552575"/>
          </a:xfrm>
        </p:spPr>
        <p:txBody>
          <a:bodyPr/>
          <a:lstStyle/>
          <a:p>
            <a:r>
              <a:rPr lang="id-ID" b="1" dirty="0"/>
              <a:t>Kasih karunia</a:t>
            </a:r>
            <a:r>
              <a:rPr lang="id-ID" dirty="0"/>
              <a:t>, </a:t>
            </a:r>
            <a:r>
              <a:rPr lang="id-ID" b="1" dirty="0"/>
              <a:t>rahmat</a:t>
            </a:r>
            <a:r>
              <a:rPr lang="id-ID" dirty="0"/>
              <a:t> dan </a:t>
            </a:r>
            <a:r>
              <a:rPr lang="id-ID" b="1" dirty="0"/>
              <a:t>damai sejahtera </a:t>
            </a:r>
            <a:r>
              <a:rPr lang="id-ID" b="1" dirty="0" smtClean="0"/>
              <a:t>(</a:t>
            </a:r>
            <a:r>
              <a:rPr lang="id-ID" b="1" i="1" dirty="0" smtClean="0"/>
              <a:t>Shalom</a:t>
            </a:r>
            <a:r>
              <a:rPr lang="id-ID" b="1" dirty="0" smtClean="0"/>
              <a:t>) </a:t>
            </a:r>
            <a:r>
              <a:rPr lang="id-ID" dirty="0" smtClean="0"/>
              <a:t>dari </a:t>
            </a:r>
            <a:r>
              <a:rPr lang="id-ID" dirty="0"/>
              <a:t>Allah Bapa, dan dari Yesus Kristus, Anak Bapa, akan </a:t>
            </a:r>
            <a:r>
              <a:rPr lang="id-ID" b="1" dirty="0"/>
              <a:t>menyertai</a:t>
            </a:r>
            <a:r>
              <a:rPr lang="id-ID" dirty="0"/>
              <a:t> kita dalam kebenaran dan kasih</a:t>
            </a:r>
            <a:r>
              <a:rPr lang="id-ID" dirty="0" smtClean="0"/>
              <a:t>. (</a:t>
            </a:r>
            <a:r>
              <a:rPr lang="id-ID" dirty="0"/>
              <a:t>2 Yohanes 1: </a:t>
            </a:r>
            <a:r>
              <a:rPr lang="id-ID" dirty="0" smtClean="0"/>
              <a:t>3)</a:t>
            </a:r>
            <a:endParaRPr lang="id-ID" dirty="0"/>
          </a:p>
        </p:txBody>
      </p:sp>
      <p:pic>
        <p:nvPicPr>
          <p:cNvPr id="5" name="Picture 4"/>
          <p:cNvPicPr>
            <a:picLocks noChangeAspect="1"/>
          </p:cNvPicPr>
          <p:nvPr/>
        </p:nvPicPr>
        <p:blipFill>
          <a:blip r:embed="rId2"/>
          <a:stretch>
            <a:fillRect/>
          </a:stretch>
        </p:blipFill>
        <p:spPr>
          <a:xfrm>
            <a:off x="1795463" y="288132"/>
            <a:ext cx="8305800" cy="4651248"/>
          </a:xfrm>
          <a:prstGeom prst="rect">
            <a:avLst/>
          </a:prstGeom>
        </p:spPr>
      </p:pic>
    </p:spTree>
    <p:extLst>
      <p:ext uri="{BB962C8B-B14F-4D97-AF65-F5344CB8AC3E}">
        <p14:creationId xmlns:p14="http://schemas.microsoft.com/office/powerpoint/2010/main" val="70886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5787" y="628650"/>
            <a:ext cx="6105525" cy="5591724"/>
          </a:xfrm>
          <a:prstGeom prst="rect">
            <a:avLst/>
          </a:prstGeom>
        </p:spPr>
        <p:txBody>
          <a:bodyPr wrap="square">
            <a:spAutoFit/>
          </a:bodyPr>
          <a:lstStyle/>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800" b="1" dirty="0">
                <a:solidFill>
                  <a:srgbClr val="666666"/>
                </a:solidFill>
                <a:latin typeface="inherit"/>
                <a:ea typeface="Times New Roman" panose="02020603050405020304" pitchFamily="18" charset="0"/>
                <a:cs typeface="Courier New" panose="02070309020205020404" pitchFamily="49" charset="0"/>
              </a:rPr>
              <a:t>Seorang Anak Tlah Lahir</a:t>
            </a:r>
            <a:endParaRPr lang="id-ID"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dirty="0">
                <a:solidFill>
                  <a:srgbClr val="666666"/>
                </a:solidFill>
                <a:latin typeface="inherit"/>
                <a:ea typeface="Times New Roman" panose="02020603050405020304" pitchFamily="18" charset="0"/>
                <a:cs typeface="Courier New" panose="02070309020205020404" pitchFamily="49" charset="0"/>
              </a:rPr>
              <a:t>Pengarang  : Robert, Lea Sutanto</a:t>
            </a:r>
            <a:endParaRPr lang="id-ID"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dirty="0">
                <a:solidFill>
                  <a:srgbClr val="666666"/>
                </a:solidFill>
                <a:latin typeface="inherit"/>
                <a:ea typeface="Times New Roman" panose="02020603050405020304" pitchFamily="18" charset="0"/>
                <a:cs typeface="Courier New" panose="02070309020205020404" pitchFamily="49" charset="0"/>
              </a:rPr>
              <a:t>Nada Dasar</a:t>
            </a:r>
            <a:endParaRPr lang="id-ID"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dirty="0">
                <a:solidFill>
                  <a:srgbClr val="2F6DC1"/>
                </a:solidFill>
                <a:latin typeface="inherit"/>
                <a:ea typeface="Times New Roman" panose="02020603050405020304" pitchFamily="18" charset="0"/>
                <a:cs typeface="Courier New" panose="02070309020205020404" pitchFamily="49" charset="0"/>
              </a:rPr>
              <a:t>G</a:t>
            </a:r>
            <a:endParaRPr lang="id-ID"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dirty="0">
                <a:solidFill>
                  <a:srgbClr val="666666"/>
                </a:solidFill>
                <a:latin typeface="Courier New" panose="02070309020205020404" pitchFamily="49" charset="0"/>
                <a:ea typeface="Times New Roman" panose="02020603050405020304" pitchFamily="18" charset="0"/>
                <a:cs typeface="Times New Roman" panose="02020603050405020304" pitchFamily="18" charset="0"/>
              </a:rPr>
              <a:t> </a:t>
            </a:r>
            <a:endParaRPr lang="id-ID"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Verse :</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G</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D</a:t>
            </a:r>
            <a:r>
              <a:rPr lang="id-ID" sz="2400" dirty="0">
                <a:solidFill>
                  <a:srgbClr val="666666"/>
                </a:solidFill>
                <a:latin typeface="inherit"/>
                <a:ea typeface="Times New Roman" panose="02020603050405020304" pitchFamily="18" charset="0"/>
                <a:cs typeface="Courier New" panose="02070309020205020404" pitchFamily="49" charset="0"/>
              </a:rPr>
              <a:t>/</a:t>
            </a:r>
            <a:r>
              <a:rPr lang="id-ID" sz="2400" dirty="0">
                <a:solidFill>
                  <a:srgbClr val="2F6DC1"/>
                </a:solidFill>
                <a:latin typeface="inherit"/>
                <a:ea typeface="Times New Roman" panose="02020603050405020304" pitchFamily="18" charset="0"/>
                <a:cs typeface="Courier New" panose="02070309020205020404" pitchFamily="49" charset="0"/>
              </a:rPr>
              <a:t>F#</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Em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Am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Dsus</a:t>
            </a:r>
            <a:r>
              <a:rPr lang="id-ID" sz="2400" dirty="0">
                <a:solidFill>
                  <a:srgbClr val="666666"/>
                </a:solidFill>
                <a:latin typeface="inherit"/>
                <a:ea typeface="Times New Roman" panose="02020603050405020304" pitchFamily="18" charset="0"/>
                <a:cs typeface="Courier New" panose="02070309020205020404" pitchFamily="49" charset="0"/>
              </a:rPr>
              <a:t>4   </a:t>
            </a:r>
            <a:r>
              <a:rPr lang="id-ID" sz="2400" dirty="0">
                <a:solidFill>
                  <a:srgbClr val="2F6DC1"/>
                </a:solidFill>
                <a:latin typeface="inherit"/>
                <a:ea typeface="Times New Roman" panose="02020603050405020304" pitchFamily="18" charset="0"/>
                <a:cs typeface="Courier New" panose="02070309020205020404" pitchFamily="49" charset="0"/>
              </a:rPr>
              <a:t>D</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Seorang anak  t’lah lahir untuk ki-ta</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2F6DC1"/>
                </a:solidFill>
                <a:latin typeface="inherit"/>
                <a:ea typeface="Times New Roman" panose="02020603050405020304" pitchFamily="18" charset="0"/>
                <a:cs typeface="Courier New" panose="02070309020205020404" pitchFamily="49" charset="0"/>
              </a:rPr>
              <a:t>D7</a:t>
            </a:r>
            <a:r>
              <a:rPr lang="id-ID" sz="2400" dirty="0">
                <a:solidFill>
                  <a:srgbClr val="666666"/>
                </a:solidFill>
                <a:latin typeface="inherit"/>
                <a:ea typeface="Times New Roman" panose="02020603050405020304" pitchFamily="18" charset="0"/>
                <a:cs typeface="Courier New" panose="02070309020205020404" pitchFamily="49" charset="0"/>
              </a:rPr>
              <a:t>/</a:t>
            </a:r>
            <a:r>
              <a:rPr lang="id-ID" sz="2400" dirty="0">
                <a:solidFill>
                  <a:srgbClr val="2F6DC1"/>
                </a:solidFill>
                <a:latin typeface="inherit"/>
                <a:ea typeface="Times New Roman" panose="02020603050405020304" pitchFamily="18" charset="0"/>
                <a:cs typeface="Courier New" panose="02070309020205020404" pitchFamily="49" charset="0"/>
              </a:rPr>
              <a:t>C</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Bm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Em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Am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D</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Seo  - rang putera dib’rikan</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G</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D</a:t>
            </a:r>
            <a:r>
              <a:rPr lang="id-ID" sz="2400" dirty="0">
                <a:solidFill>
                  <a:srgbClr val="666666"/>
                </a:solidFill>
                <a:latin typeface="inherit"/>
                <a:ea typeface="Times New Roman" panose="02020603050405020304" pitchFamily="18" charset="0"/>
                <a:cs typeface="Courier New" panose="02070309020205020404" pitchFamily="49" charset="0"/>
              </a:rPr>
              <a:t>/</a:t>
            </a:r>
            <a:r>
              <a:rPr lang="id-ID" sz="2400" dirty="0">
                <a:solidFill>
                  <a:srgbClr val="2F6DC1"/>
                </a:solidFill>
                <a:latin typeface="inherit"/>
                <a:ea typeface="Times New Roman" panose="02020603050405020304" pitchFamily="18" charset="0"/>
                <a:cs typeface="Courier New" panose="02070309020205020404" pitchFamily="49" charset="0"/>
              </a:rPr>
              <a:t>F#</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Em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Am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Dsus</a:t>
            </a:r>
            <a:r>
              <a:rPr lang="id-ID" sz="2400" dirty="0">
                <a:solidFill>
                  <a:srgbClr val="666666"/>
                </a:solidFill>
                <a:latin typeface="inherit"/>
                <a:ea typeface="Times New Roman" panose="02020603050405020304" pitchFamily="18" charset="0"/>
                <a:cs typeface="Courier New" panose="02070309020205020404" pitchFamily="49" charset="0"/>
              </a:rPr>
              <a:t>4   </a:t>
            </a:r>
            <a:r>
              <a:rPr lang="id-ID" sz="2400" dirty="0">
                <a:solidFill>
                  <a:srgbClr val="2F6DC1"/>
                </a:solidFill>
                <a:latin typeface="inherit"/>
                <a:ea typeface="Times New Roman" panose="02020603050405020304" pitchFamily="18" charset="0"/>
                <a:cs typeface="Courier New" panose="02070309020205020404" pitchFamily="49" charset="0"/>
              </a:rPr>
              <a:t>D</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Lambang pem ’rintahan di atas bahu-Nya</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2F6DC1"/>
                </a:solidFill>
                <a:latin typeface="inherit"/>
                <a:ea typeface="Times New Roman" panose="02020603050405020304" pitchFamily="18" charset="0"/>
                <a:cs typeface="Courier New" panose="02070309020205020404" pitchFamily="49" charset="0"/>
              </a:rPr>
              <a:t>D7</a:t>
            </a:r>
            <a:r>
              <a:rPr lang="id-ID" sz="2400" dirty="0">
                <a:solidFill>
                  <a:srgbClr val="666666"/>
                </a:solidFill>
                <a:latin typeface="inherit"/>
                <a:ea typeface="Times New Roman" panose="02020603050405020304" pitchFamily="18" charset="0"/>
                <a:cs typeface="Courier New" panose="02070309020205020404" pitchFamily="49" charset="0"/>
              </a:rPr>
              <a:t>/</a:t>
            </a:r>
            <a:r>
              <a:rPr lang="id-ID" sz="2400" dirty="0">
                <a:solidFill>
                  <a:srgbClr val="2F6DC1"/>
                </a:solidFill>
                <a:latin typeface="inherit"/>
                <a:ea typeface="Times New Roman" panose="02020603050405020304" pitchFamily="18" charset="0"/>
                <a:cs typeface="Courier New" panose="02070309020205020404" pitchFamily="49" charset="0"/>
              </a:rPr>
              <a:t>C</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Bm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Em</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F</a:t>
            </a:r>
            <a:r>
              <a:rPr lang="id-ID" sz="2400" dirty="0">
                <a:solidFill>
                  <a:srgbClr val="666666"/>
                </a:solidFill>
                <a:latin typeface="inherit"/>
                <a:ea typeface="Times New Roman" panose="02020603050405020304" pitchFamily="18" charset="0"/>
                <a:cs typeface="Courier New" panose="02070309020205020404" pitchFamily="49" charset="0"/>
              </a:rPr>
              <a:t>     </a:t>
            </a:r>
            <a:r>
              <a:rPr lang="id-ID" sz="2400" dirty="0">
                <a:solidFill>
                  <a:srgbClr val="2F6DC1"/>
                </a:solidFill>
                <a:latin typeface="inherit"/>
                <a:ea typeface="Times New Roman" panose="02020603050405020304" pitchFamily="18" charset="0"/>
                <a:cs typeface="Courier New" panose="02070309020205020404" pitchFamily="49" charset="0"/>
              </a:rPr>
              <a:t>Dsus</a:t>
            </a:r>
            <a:r>
              <a:rPr lang="id-ID" sz="2400" dirty="0">
                <a:solidFill>
                  <a:srgbClr val="666666"/>
                </a:solidFill>
                <a:latin typeface="inherit"/>
                <a:ea typeface="Times New Roman" panose="02020603050405020304" pitchFamily="18" charset="0"/>
                <a:cs typeface="Courier New" panose="02070309020205020404" pitchFamily="49" charset="0"/>
              </a:rPr>
              <a:t>4</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a:solidFill>
                  <a:srgbClr val="666666"/>
                </a:solidFill>
                <a:latin typeface="inherit"/>
                <a:ea typeface="Times New Roman" panose="02020603050405020304" pitchFamily="18" charset="0"/>
                <a:cs typeface="Courier New" panose="02070309020205020404" pitchFamily="49" charset="0"/>
              </a:rPr>
              <a:t>Dan  nama-Nya pun disebut orang</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dirty="0">
                <a:solidFill>
                  <a:srgbClr val="666666"/>
                </a:solidFill>
                <a:latin typeface="Courier New" panose="02070309020205020404" pitchFamily="49" charset="0"/>
                <a:ea typeface="Times New Roman" panose="02020603050405020304" pitchFamily="18" charset="0"/>
                <a:cs typeface="Times New Roman" panose="02020603050405020304" pitchFamily="18" charset="0"/>
              </a:rPr>
              <a:t> </a:t>
            </a:r>
            <a:endParaRPr lang="id-ID"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548437" y="2244736"/>
            <a:ext cx="5329238" cy="3648884"/>
          </a:xfrm>
          <a:prstGeom prst="rect">
            <a:avLst/>
          </a:prstGeom>
        </p:spPr>
        <p:txBody>
          <a:bodyPr wrap="square">
            <a:spAutoFit/>
          </a:bodyPr>
          <a:lstStyle/>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Chorus :</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CM7</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D7</a:t>
            </a:r>
            <a:r>
              <a:rPr lang="id-ID" sz="2400" dirty="0" smtClean="0">
                <a:solidFill>
                  <a:srgbClr val="666666"/>
                </a:solidFill>
                <a:latin typeface="inherit"/>
                <a:ea typeface="Times New Roman" panose="02020603050405020304" pitchFamily="18" charset="0"/>
                <a:cs typeface="Courier New" panose="02070309020205020404" pitchFamily="49" charset="0"/>
              </a:rPr>
              <a:t>/</a:t>
            </a:r>
            <a:r>
              <a:rPr lang="id-ID" sz="2400" dirty="0" smtClean="0">
                <a:solidFill>
                  <a:srgbClr val="2F6DC1"/>
                </a:solidFill>
                <a:latin typeface="inherit"/>
                <a:ea typeface="Times New Roman" panose="02020603050405020304" pitchFamily="18" charset="0"/>
                <a:cs typeface="Courier New" panose="02070309020205020404" pitchFamily="49" charset="0"/>
              </a:rPr>
              <a:t>C</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Bm</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Em</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Penasehat ajaib, Allah yang perkasa</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Am</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D7</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G</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G7</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Bapa yang kekal, Raja damai</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2F6DC1"/>
                </a:solidFill>
                <a:latin typeface="inherit"/>
                <a:ea typeface="Times New Roman" panose="02020603050405020304" pitchFamily="18" charset="0"/>
                <a:cs typeface="Courier New" panose="02070309020205020404" pitchFamily="49" charset="0"/>
              </a:rPr>
              <a:t>G</a:t>
            </a:r>
            <a:r>
              <a:rPr lang="id-ID" sz="2400" dirty="0" smtClean="0">
                <a:solidFill>
                  <a:srgbClr val="666666"/>
                </a:solidFill>
                <a:latin typeface="inherit"/>
                <a:ea typeface="Times New Roman" panose="02020603050405020304" pitchFamily="18" charset="0"/>
                <a:cs typeface="Courier New" panose="02070309020205020404" pitchFamily="49" charset="0"/>
              </a:rPr>
              <a:t>/</a:t>
            </a:r>
            <a:r>
              <a:rPr lang="id-ID" sz="2400" dirty="0" smtClean="0">
                <a:solidFill>
                  <a:srgbClr val="2F6DC1"/>
                </a:solidFill>
                <a:latin typeface="inherit"/>
                <a:ea typeface="Times New Roman" panose="02020603050405020304" pitchFamily="18" charset="0"/>
                <a:cs typeface="Courier New" panose="02070309020205020404" pitchFamily="49" charset="0"/>
              </a:rPr>
              <a:t>B</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CM7</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D7</a:t>
            </a:r>
            <a:r>
              <a:rPr lang="id-ID" sz="2400" dirty="0" smtClean="0">
                <a:solidFill>
                  <a:srgbClr val="666666"/>
                </a:solidFill>
                <a:latin typeface="inherit"/>
                <a:ea typeface="Times New Roman" panose="02020603050405020304" pitchFamily="18" charset="0"/>
                <a:cs typeface="Courier New" panose="02070309020205020404" pitchFamily="49" charset="0"/>
              </a:rPr>
              <a:t>/</a:t>
            </a:r>
            <a:r>
              <a:rPr lang="id-ID" sz="2400" dirty="0" smtClean="0">
                <a:solidFill>
                  <a:srgbClr val="2F6DC1"/>
                </a:solidFill>
                <a:latin typeface="inherit"/>
                <a:ea typeface="Times New Roman" panose="02020603050405020304" pitchFamily="18" charset="0"/>
                <a:cs typeface="Courier New" panose="02070309020205020404" pitchFamily="49" charset="0"/>
              </a:rPr>
              <a:t>C</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Bm</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Em</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Sambutlah Dia    Yesus Tuhan</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Am</a:t>
            </a:r>
            <a:r>
              <a:rPr lang="id-ID" sz="2400" dirty="0" smtClean="0">
                <a:solidFill>
                  <a:srgbClr val="666666"/>
                </a:solidFill>
                <a:latin typeface="inherit"/>
                <a:ea typeface="Times New Roman" panose="02020603050405020304" pitchFamily="18" charset="0"/>
                <a:cs typeface="Courier New" panose="02070309020205020404" pitchFamily="49" charset="0"/>
              </a:rPr>
              <a:t>     </a:t>
            </a:r>
            <a:r>
              <a:rPr lang="id-ID" sz="2400" dirty="0" smtClean="0">
                <a:solidFill>
                  <a:srgbClr val="2F6DC1"/>
                </a:solidFill>
                <a:latin typeface="inherit"/>
                <a:ea typeface="Times New Roman" panose="02020603050405020304" pitchFamily="18" charset="0"/>
                <a:cs typeface="Courier New" panose="02070309020205020404" pitchFamily="49" charset="0"/>
              </a:rPr>
              <a:t>Dsus</a:t>
            </a:r>
            <a:r>
              <a:rPr lang="id-ID" sz="2400" dirty="0" smtClean="0">
                <a:solidFill>
                  <a:srgbClr val="666666"/>
                </a:solidFill>
                <a:latin typeface="inherit"/>
                <a:ea typeface="Times New Roman" panose="02020603050405020304" pitchFamily="18" charset="0"/>
                <a:cs typeface="Courier New" panose="02070309020205020404" pitchFamily="49" charset="0"/>
              </a:rPr>
              <a:t>4   </a:t>
            </a:r>
            <a:r>
              <a:rPr lang="id-ID" sz="2400" dirty="0" smtClean="0">
                <a:solidFill>
                  <a:srgbClr val="2F6DC1"/>
                </a:solidFill>
                <a:latin typeface="inherit"/>
                <a:ea typeface="Times New Roman" panose="02020603050405020304" pitchFamily="18" charset="0"/>
                <a:cs typeface="Courier New" panose="02070309020205020404" pitchFamily="49" charset="0"/>
              </a:rPr>
              <a:t>G</a:t>
            </a:r>
            <a:endParaRPr lang="id-ID"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2400" dirty="0" smtClean="0">
                <a:solidFill>
                  <a:srgbClr val="666666"/>
                </a:solidFill>
                <a:latin typeface="inherit"/>
                <a:ea typeface="Times New Roman" panose="02020603050405020304" pitchFamily="18" charset="0"/>
                <a:cs typeface="Courier New" panose="02070309020205020404" pitchFamily="49" charset="0"/>
              </a:rPr>
              <a:t>Jurus’lamat dunia</a:t>
            </a:r>
            <a:endParaRPr lang="id-ID"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01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2393950"/>
            <a:ext cx="10515600" cy="1325563"/>
          </a:xfrm>
        </p:spPr>
        <p:txBody>
          <a:bodyPr>
            <a:normAutofit/>
          </a:bodyPr>
          <a:lstStyle/>
          <a:p>
            <a:pPr algn="ctr"/>
            <a:r>
              <a:rPr lang="id-ID" sz="6600" dirty="0" smtClean="0"/>
              <a:t>Siapakah Anak itu?</a:t>
            </a:r>
            <a:endParaRPr lang="id-ID" sz="6600" dirty="0"/>
          </a:p>
        </p:txBody>
      </p:sp>
    </p:spTree>
    <p:extLst>
      <p:ext uri="{BB962C8B-B14F-4D97-AF65-F5344CB8AC3E}">
        <p14:creationId xmlns:p14="http://schemas.microsoft.com/office/powerpoint/2010/main" val="308257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900238" y="5157787"/>
            <a:ext cx="9144000" cy="1700213"/>
          </a:xfrm>
        </p:spPr>
        <p:txBody>
          <a:bodyPr>
            <a:noAutofit/>
          </a:bodyPr>
          <a:lstStyle/>
          <a:p>
            <a:r>
              <a:rPr lang="id-ID" sz="2800" dirty="0"/>
              <a:t>Sebab seorang anak telah lahir untuk kita, seorang putera telah diberikan untuk kita; lambang pemerintahan ada di atas bahunya, dan namanya disebutkan orang: </a:t>
            </a:r>
            <a:r>
              <a:rPr lang="id-ID" sz="2800" dirty="0">
                <a:solidFill>
                  <a:srgbClr val="C00000"/>
                </a:solidFill>
              </a:rPr>
              <a:t>Penasihat Ajaib</a:t>
            </a:r>
            <a:r>
              <a:rPr lang="id-ID" sz="2800" dirty="0"/>
              <a:t>, </a:t>
            </a:r>
            <a:r>
              <a:rPr lang="id-ID" sz="2800" dirty="0">
                <a:solidFill>
                  <a:srgbClr val="002060"/>
                </a:solidFill>
              </a:rPr>
              <a:t>Allah yang Perkasa</a:t>
            </a:r>
            <a:r>
              <a:rPr lang="id-ID" sz="2800" dirty="0"/>
              <a:t>, </a:t>
            </a:r>
            <a:r>
              <a:rPr lang="id-ID" sz="2800" dirty="0">
                <a:solidFill>
                  <a:srgbClr val="7030A0"/>
                </a:solidFill>
              </a:rPr>
              <a:t>Bapa yang Kekal,</a:t>
            </a:r>
            <a:r>
              <a:rPr lang="id-ID" sz="2800" dirty="0"/>
              <a:t> </a:t>
            </a:r>
            <a:r>
              <a:rPr lang="id-ID" sz="2800" dirty="0">
                <a:solidFill>
                  <a:schemeClr val="accent6">
                    <a:lumMod val="50000"/>
                  </a:schemeClr>
                </a:solidFill>
              </a:rPr>
              <a:t>Raja Damai</a:t>
            </a:r>
            <a:r>
              <a:rPr lang="id-ID" sz="2800" dirty="0" smtClean="0">
                <a:solidFill>
                  <a:schemeClr val="accent6">
                    <a:lumMod val="50000"/>
                  </a:schemeClr>
                </a:solidFill>
              </a:rPr>
              <a:t>. (Yesaya 9: 6)</a:t>
            </a:r>
            <a:endParaRPr lang="id-ID" sz="2800" dirty="0">
              <a:solidFill>
                <a:schemeClr val="accent6">
                  <a:lumMod val="50000"/>
                </a:schemeClr>
              </a:solidFill>
            </a:endParaRPr>
          </a:p>
        </p:txBody>
      </p:sp>
      <p:pic>
        <p:nvPicPr>
          <p:cNvPr id="1026" name="Picture 2" descr="Image result for Baby Jes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4492" y="388890"/>
            <a:ext cx="7995442" cy="449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151" y="742950"/>
            <a:ext cx="3932237" cy="1400175"/>
          </a:xfrm>
        </p:spPr>
        <p:txBody>
          <a:bodyPr/>
          <a:lstStyle/>
          <a:p>
            <a:r>
              <a:rPr lang="id-ID" b="1" dirty="0" smtClean="0"/>
              <a:t>Matius 1: 23</a:t>
            </a:r>
            <a:endParaRPr lang="id-ID" b="1" dirty="0"/>
          </a:p>
        </p:txBody>
      </p:sp>
      <p:sp>
        <p:nvSpPr>
          <p:cNvPr id="4" name="Text Placeholder 3"/>
          <p:cNvSpPr>
            <a:spLocks noGrp="1"/>
          </p:cNvSpPr>
          <p:nvPr>
            <p:ph type="body" sz="half" idx="2"/>
          </p:nvPr>
        </p:nvSpPr>
        <p:spPr>
          <a:xfrm>
            <a:off x="7169151" y="2543175"/>
            <a:ext cx="3932237" cy="3811588"/>
          </a:xfrm>
        </p:spPr>
        <p:txBody>
          <a:bodyPr>
            <a:normAutofit lnSpcReduction="10000"/>
          </a:bodyPr>
          <a:lstStyle/>
          <a:p>
            <a:r>
              <a:rPr lang="id-ID" sz="2800" dirty="0"/>
              <a:t>"Sesungguhnya, anak dara itu akan mengandung dan melahirkan seorang anak laki-laki, dan mereka akan menamakan Dia </a:t>
            </a:r>
            <a:r>
              <a:rPr lang="id-ID" sz="2800" b="1" dirty="0"/>
              <a:t>Imanuel</a:t>
            </a:r>
            <a:r>
              <a:rPr lang="id-ID" sz="2800" dirty="0"/>
              <a:t>" --yang berarti: </a:t>
            </a:r>
            <a:r>
              <a:rPr lang="id-ID" sz="2800" b="1" dirty="0"/>
              <a:t>Allah menyertai kita</a:t>
            </a:r>
            <a:r>
              <a:rPr lang="id-ID" sz="2800" b="1" dirty="0" smtClean="0"/>
              <a:t>.</a:t>
            </a:r>
          </a:p>
          <a:p>
            <a:endParaRPr lang="id-ID" sz="2800" dirty="0"/>
          </a:p>
          <a:p>
            <a:r>
              <a:rPr lang="id-ID" sz="2800" dirty="0" smtClean="0"/>
              <a:t>(Yesaya 7: 14)</a:t>
            </a:r>
            <a:endParaRPr lang="id-ID" sz="2800" dirty="0"/>
          </a:p>
        </p:txBody>
      </p:sp>
      <p:pic>
        <p:nvPicPr>
          <p:cNvPr id="7170" name="Picture 2" descr="Image result for Maria and jes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3888" y="194535"/>
            <a:ext cx="5261161" cy="654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9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80088" y="159721"/>
            <a:ext cx="10267665" cy="6417291"/>
          </a:xfrm>
          <a:prstGeom prst="rect">
            <a:avLst/>
          </a:prstGeom>
        </p:spPr>
      </p:pic>
      <p:sp>
        <p:nvSpPr>
          <p:cNvPr id="5" name="Title 4"/>
          <p:cNvSpPr>
            <a:spLocks noGrp="1"/>
          </p:cNvSpPr>
          <p:nvPr>
            <p:ph type="title"/>
          </p:nvPr>
        </p:nvSpPr>
        <p:spPr>
          <a:xfrm>
            <a:off x="1514168" y="826935"/>
            <a:ext cx="3662516" cy="3833556"/>
          </a:xfrm>
        </p:spPr>
        <p:txBody>
          <a:bodyPr/>
          <a:lstStyle/>
          <a:p>
            <a:r>
              <a:rPr lang="id-ID"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Bingung?</a:t>
            </a:r>
            <a:endParaRPr lang="id-ID"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21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2" y="2236787"/>
            <a:ext cx="10515600" cy="1325563"/>
          </a:xfrm>
        </p:spPr>
        <p:txBody>
          <a:bodyPr/>
          <a:lstStyle/>
          <a:p>
            <a:pPr algn="ctr"/>
            <a:r>
              <a:rPr lang="id-ID" dirty="0" smtClean="0"/>
              <a:t>Tuhan, apa yang Tuhan ingin saya lakukan dalam situasi seperti ini?</a:t>
            </a:r>
            <a:endParaRPr lang="id-ID" dirty="0"/>
          </a:p>
        </p:txBody>
      </p:sp>
      <p:sp>
        <p:nvSpPr>
          <p:cNvPr id="3" name="Rectangle 2"/>
          <p:cNvSpPr/>
          <p:nvPr/>
        </p:nvSpPr>
        <p:spPr>
          <a:xfrm>
            <a:off x="1585913" y="4186237"/>
            <a:ext cx="9515475" cy="1938992"/>
          </a:xfrm>
          <a:prstGeom prst="rect">
            <a:avLst/>
          </a:prstGeom>
        </p:spPr>
        <p:txBody>
          <a:bodyPr wrap="square">
            <a:spAutoFit/>
          </a:bodyPr>
          <a:lstStyle/>
          <a:p>
            <a:r>
              <a:rPr lang="id-ID" sz="2400" b="0" i="0" dirty="0" smtClean="0">
                <a:solidFill>
                  <a:srgbClr val="000000"/>
                </a:solidFill>
                <a:effectLst/>
                <a:latin typeface="Verdana" panose="020B0604030504040204" pitchFamily="34" charset="0"/>
              </a:rPr>
              <a:t>namun aku hidup, tetapi bukan lagi aku sendiri yang hidup, melainkan Kristus yang hidup di dalam aku. Dan hidupku yang kuhidupi sekarang di dalam daging, adalah hidup oleh iman dalam Anak Allah yang telah mengasihi aku dan menyerahkan diri-Nya untuk aku. (Galatia 2: 20)</a:t>
            </a:r>
            <a:endParaRPr lang="id-ID" sz="2400" dirty="0"/>
          </a:p>
        </p:txBody>
      </p:sp>
    </p:spTree>
    <p:extLst>
      <p:ext uri="{BB962C8B-B14F-4D97-AF65-F5344CB8AC3E}">
        <p14:creationId xmlns:p14="http://schemas.microsoft.com/office/powerpoint/2010/main" val="252287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85850"/>
            <a:ext cx="3932237" cy="657225"/>
          </a:xfrm>
        </p:spPr>
        <p:txBody>
          <a:bodyPr>
            <a:normAutofit/>
          </a:bodyPr>
          <a:lstStyle/>
          <a:p>
            <a:r>
              <a:rPr lang="id-ID" sz="2800" b="1" dirty="0" smtClean="0">
                <a:latin typeface="Verdana" panose="020B0604030504040204" pitchFamily="34" charset="0"/>
                <a:ea typeface="Verdana" panose="020B0604030504040204" pitchFamily="34" charset="0"/>
                <a:cs typeface="Verdana" panose="020B0604030504040204" pitchFamily="34" charset="0"/>
              </a:rPr>
              <a:t>Penasehat Ajaib</a:t>
            </a:r>
            <a:endParaRPr lang="id-ID"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half" idx="2"/>
          </p:nvPr>
        </p:nvSpPr>
        <p:spPr/>
        <p:txBody>
          <a:bodyPr>
            <a:normAutofit fontScale="85000" lnSpcReduction="10000"/>
          </a:bodyPr>
          <a:lstStyle/>
          <a:p>
            <a:r>
              <a:rPr lang="id-ID" sz="3200" b="0" i="0" dirty="0" smtClean="0">
                <a:solidFill>
                  <a:srgbClr val="000000"/>
                </a:solidFill>
                <a:effectLst/>
                <a:latin typeface="Verdana" panose="020B0604030504040204" pitchFamily="34" charset="0"/>
              </a:rPr>
              <a:t>Segala tulisan yang diilhamkan Allah memang bermanfaat untuk </a:t>
            </a:r>
            <a:r>
              <a:rPr lang="id-ID" sz="3200" b="0" i="0" dirty="0" smtClean="0">
                <a:solidFill>
                  <a:srgbClr val="FF0000"/>
                </a:solidFill>
                <a:effectLst/>
                <a:latin typeface="Verdana" panose="020B0604030504040204" pitchFamily="34" charset="0"/>
              </a:rPr>
              <a:t>mengajar</a:t>
            </a:r>
            <a:r>
              <a:rPr lang="id-ID" sz="3200" b="0" i="0" dirty="0" smtClean="0">
                <a:solidFill>
                  <a:srgbClr val="000000"/>
                </a:solidFill>
                <a:effectLst/>
                <a:latin typeface="Verdana" panose="020B0604030504040204" pitchFamily="34" charset="0"/>
              </a:rPr>
              <a:t>, untuk </a:t>
            </a:r>
            <a:r>
              <a:rPr lang="id-ID" sz="3200" b="0" i="0" dirty="0" smtClean="0">
                <a:solidFill>
                  <a:srgbClr val="FF0000"/>
                </a:solidFill>
                <a:effectLst/>
                <a:latin typeface="Verdana" panose="020B0604030504040204" pitchFamily="34" charset="0"/>
              </a:rPr>
              <a:t>menyatakan kesalahan</a:t>
            </a:r>
            <a:r>
              <a:rPr lang="id-ID" sz="3200" b="0" i="0" dirty="0" smtClean="0">
                <a:solidFill>
                  <a:srgbClr val="000000"/>
                </a:solidFill>
                <a:effectLst/>
                <a:latin typeface="Verdana" panose="020B0604030504040204" pitchFamily="34" charset="0"/>
              </a:rPr>
              <a:t>, untuk </a:t>
            </a:r>
            <a:r>
              <a:rPr lang="id-ID" sz="3200" b="0" i="0" dirty="0" smtClean="0">
                <a:solidFill>
                  <a:srgbClr val="FF0000"/>
                </a:solidFill>
                <a:effectLst/>
                <a:latin typeface="Verdana" panose="020B0604030504040204" pitchFamily="34" charset="0"/>
              </a:rPr>
              <a:t>memperbaiki kelakuan </a:t>
            </a:r>
            <a:r>
              <a:rPr lang="id-ID" sz="3200" b="0" i="0" dirty="0" smtClean="0">
                <a:solidFill>
                  <a:srgbClr val="000000"/>
                </a:solidFill>
                <a:effectLst/>
                <a:latin typeface="Verdana" panose="020B0604030504040204" pitchFamily="34" charset="0"/>
              </a:rPr>
              <a:t>dan untuk </a:t>
            </a:r>
            <a:r>
              <a:rPr lang="id-ID" sz="3200" b="0" i="0" dirty="0" smtClean="0">
                <a:solidFill>
                  <a:srgbClr val="FF0000"/>
                </a:solidFill>
                <a:effectLst/>
                <a:latin typeface="Verdana" panose="020B0604030504040204" pitchFamily="34" charset="0"/>
              </a:rPr>
              <a:t>mendidik</a:t>
            </a:r>
            <a:r>
              <a:rPr lang="id-ID" sz="3200" b="0" i="0" dirty="0" smtClean="0">
                <a:solidFill>
                  <a:srgbClr val="000000"/>
                </a:solidFill>
                <a:effectLst/>
                <a:latin typeface="Verdana" panose="020B0604030504040204" pitchFamily="34" charset="0"/>
              </a:rPr>
              <a:t> orang dalam </a:t>
            </a:r>
            <a:r>
              <a:rPr lang="id-ID" sz="3200" b="1" i="0" dirty="0" smtClean="0">
                <a:solidFill>
                  <a:srgbClr val="000000"/>
                </a:solidFill>
                <a:effectLst/>
                <a:latin typeface="Verdana" panose="020B0604030504040204" pitchFamily="34" charset="0"/>
              </a:rPr>
              <a:t>kebenaran</a:t>
            </a:r>
            <a:r>
              <a:rPr lang="id-ID" sz="3200" b="0" i="0" dirty="0" smtClean="0">
                <a:solidFill>
                  <a:srgbClr val="000000"/>
                </a:solidFill>
                <a:effectLst/>
                <a:latin typeface="Verdana" panose="020B0604030504040204" pitchFamily="34" charset="0"/>
              </a:rPr>
              <a:t>. (2 Timotius 3: 16)</a:t>
            </a:r>
            <a:endParaRPr lang="id-ID" sz="3200" dirty="0"/>
          </a:p>
        </p:txBody>
      </p:sp>
      <p:pic>
        <p:nvPicPr>
          <p:cNvPr id="4098"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7462" y="1085850"/>
            <a:ext cx="6648451" cy="498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2" y="0"/>
            <a:ext cx="8915400" cy="66865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824664" y="1665287"/>
            <a:ext cx="3148012" cy="2492375"/>
          </a:xfrm>
        </p:spPr>
        <p:txBody>
          <a:bodyPr>
            <a:normAutofit/>
          </a:bodyPr>
          <a:lstStyle/>
          <a:p>
            <a:r>
              <a:rPr lang="id-ID" sz="7200" b="1" dirty="0" smtClean="0">
                <a:solidFill>
                  <a:schemeClr val="bg1"/>
                </a:solidFill>
                <a:effectLst>
                  <a:outerShdw blurRad="38100" dist="38100" dir="2700000" algn="tl">
                    <a:srgbClr val="000000">
                      <a:alpha val="43137"/>
                    </a:srgbClr>
                  </a:outerShdw>
                </a:effectLst>
              </a:rPr>
              <a:t>Takut?</a:t>
            </a:r>
            <a:endParaRPr lang="id-ID"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12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494</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inherit</vt:lpstr>
      <vt:lpstr>Times New Roman</vt:lpstr>
      <vt:lpstr>Verdana</vt:lpstr>
      <vt:lpstr>Office Theme</vt:lpstr>
      <vt:lpstr>BERITA NATAL</vt:lpstr>
      <vt:lpstr>PowerPoint Presentation</vt:lpstr>
      <vt:lpstr>Siapakah Anak itu?</vt:lpstr>
      <vt:lpstr>PowerPoint Presentation</vt:lpstr>
      <vt:lpstr>Matius 1: 23</vt:lpstr>
      <vt:lpstr>Bingung?</vt:lpstr>
      <vt:lpstr>Tuhan, apa yang Tuhan ingin saya lakukan dalam situasi seperti ini?</vt:lpstr>
      <vt:lpstr>Penasehat Ajaib</vt:lpstr>
      <vt:lpstr>Takut?</vt:lpstr>
      <vt:lpstr>Allah yang Perkasa</vt:lpstr>
      <vt:lpstr>PowerPoint Presentation</vt:lpstr>
      <vt:lpstr>Bapa yang kekal</vt:lpstr>
      <vt:lpstr>PowerPoint Presentation</vt:lpstr>
      <vt:lpstr>Raja Damai</vt:lpstr>
      <vt:lpstr>Masukilah tahun yang baru bersama YESUS!</vt:lpstr>
      <vt:lpstr>Immanuel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Yesaya 9: 6</dc:title>
  <dc:creator>Asus</dc:creator>
  <cp:lastModifiedBy>Sandra Sembel</cp:lastModifiedBy>
  <cp:revision>18</cp:revision>
  <dcterms:created xsi:type="dcterms:W3CDTF">2017-12-16T18:12:07Z</dcterms:created>
  <dcterms:modified xsi:type="dcterms:W3CDTF">2017-12-21T08:07:15Z</dcterms:modified>
</cp:coreProperties>
</file>