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8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530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11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913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442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056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26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950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353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657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338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094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E35FD-EA00-476B-832C-9B3185AE2A1E}" type="datetimeFigureOut">
              <a:rPr lang="id-ID" smtClean="0"/>
              <a:t>4 Mei 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0C9D-2F9D-4894-80E6-47036A9545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415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World Markets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56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623698" cy="985210"/>
          </a:xfrm>
        </p:spPr>
        <p:txBody>
          <a:bodyPr/>
          <a:lstStyle/>
          <a:p>
            <a:r>
              <a:rPr lang="en-US" dirty="0" smtClean="0"/>
              <a:t>True or False?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521788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important for companies to match their advertising strategies with the culture of the target audience. (T-F)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US, TV advertising cannot interrupt any TV program. (T-F)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France and Spain have less advertising interrupting their TV programs compared to the US. (T-F)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China, for many years only government advertising was allowed.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Sony and other Japanese companies were the first to be given permission to advertise in China. (T-F)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author suggests company to enter the Chinese market with great care and good planning. (T-F)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the Russian people, fast food had been part of their lives for a long time. (T-F)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Russian people like to enjoy their food slowly. (T-F)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Russia, the chef recommended the customers to take the pizza home. (T-F)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enter world markets, international marketers have to take their time and plan carefully to make marketing strategies.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047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Changing World Markets</vt:lpstr>
      <vt:lpstr>True or False?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World Markets</dc:title>
  <dc:creator>Jernih Hati Putriani Mendrofa</dc:creator>
  <cp:lastModifiedBy>Jernih Hati Putriani Mendrofa</cp:lastModifiedBy>
  <cp:revision>6</cp:revision>
  <dcterms:created xsi:type="dcterms:W3CDTF">2016-05-04T01:54:12Z</dcterms:created>
  <dcterms:modified xsi:type="dcterms:W3CDTF">2016-05-04T04:03:51Z</dcterms:modified>
</cp:coreProperties>
</file>