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9" r:id="rId20"/>
    <p:sldId id="273" r:id="rId21"/>
    <p:sldId id="274" r:id="rId22"/>
    <p:sldId id="275" r:id="rId23"/>
    <p:sldId id="276" r:id="rId24"/>
    <p:sldId id="277" r:id="rId25"/>
    <p:sldId id="278" r:id="rId26"/>
    <p:sldId id="280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D6F17D-176C-4AD8-8C36-45CDF7F06902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175D240A-E23F-42F5-A900-2F49322A2BBE}">
      <dgm:prSet/>
      <dgm:spPr/>
      <dgm:t>
        <a:bodyPr/>
        <a:lstStyle/>
        <a:p>
          <a:r>
            <a:rPr lang="en-US" dirty="0"/>
            <a:t>Part 1. Setting the meeting</a:t>
          </a:r>
        </a:p>
      </dgm:t>
    </dgm:pt>
    <dgm:pt modelId="{8A674BC6-5141-46E5-A0EC-7B478386858B}" type="parTrans" cxnId="{D6B32F89-BBD1-4474-8675-8E96BA384CF2}">
      <dgm:prSet/>
      <dgm:spPr/>
      <dgm:t>
        <a:bodyPr/>
        <a:lstStyle/>
        <a:p>
          <a:endParaRPr lang="en-US"/>
        </a:p>
      </dgm:t>
    </dgm:pt>
    <dgm:pt modelId="{4E0265C9-4BD2-4423-A524-76883190B660}" type="sibTrans" cxnId="{D6B32F89-BBD1-4474-8675-8E96BA384CF2}">
      <dgm:prSet/>
      <dgm:spPr/>
      <dgm:t>
        <a:bodyPr/>
        <a:lstStyle/>
        <a:p>
          <a:endParaRPr lang="en-US"/>
        </a:p>
      </dgm:t>
    </dgm:pt>
    <dgm:pt modelId="{951E61C6-530C-4D19-A8E6-D0E1AD2794B7}">
      <dgm:prSet/>
      <dgm:spPr/>
      <dgm:t>
        <a:bodyPr/>
        <a:lstStyle/>
        <a:p>
          <a:r>
            <a:rPr lang="en-US" b="0" dirty="0"/>
            <a:t>Part 2. Getting through the agenda</a:t>
          </a:r>
        </a:p>
      </dgm:t>
    </dgm:pt>
    <dgm:pt modelId="{2C8E22A1-B8C3-47C1-BB0F-26C10B94FF57}" type="parTrans" cxnId="{8F0BADE1-748C-405F-A79C-39D8741C7298}">
      <dgm:prSet/>
      <dgm:spPr/>
      <dgm:t>
        <a:bodyPr/>
        <a:lstStyle/>
        <a:p>
          <a:endParaRPr lang="en-US"/>
        </a:p>
      </dgm:t>
    </dgm:pt>
    <dgm:pt modelId="{D17D2429-744E-495D-9B98-9C684E535501}" type="sibTrans" cxnId="{8F0BADE1-748C-405F-A79C-39D8741C7298}">
      <dgm:prSet/>
      <dgm:spPr/>
      <dgm:t>
        <a:bodyPr/>
        <a:lstStyle/>
        <a:p>
          <a:endParaRPr lang="en-US"/>
        </a:p>
      </dgm:t>
    </dgm:pt>
    <dgm:pt modelId="{5A9F468B-8DB8-4589-8F75-A3A2EC5B6F98}">
      <dgm:prSet/>
      <dgm:spPr/>
      <dgm:t>
        <a:bodyPr/>
        <a:lstStyle/>
        <a:p>
          <a:r>
            <a:rPr lang="en-US"/>
            <a:t>Part 3. Handling discussion</a:t>
          </a:r>
        </a:p>
      </dgm:t>
    </dgm:pt>
    <dgm:pt modelId="{71FB78D2-FF15-4904-B258-8A5A450752AD}" type="parTrans" cxnId="{59348492-F74F-42FC-9DD4-E411F3F5FDDA}">
      <dgm:prSet/>
      <dgm:spPr/>
      <dgm:t>
        <a:bodyPr/>
        <a:lstStyle/>
        <a:p>
          <a:endParaRPr lang="en-US"/>
        </a:p>
      </dgm:t>
    </dgm:pt>
    <dgm:pt modelId="{F833DC42-282D-40B4-8E78-F6A3C88B3512}" type="sibTrans" cxnId="{59348492-F74F-42FC-9DD4-E411F3F5FDDA}">
      <dgm:prSet/>
      <dgm:spPr/>
      <dgm:t>
        <a:bodyPr/>
        <a:lstStyle/>
        <a:p>
          <a:endParaRPr lang="en-US"/>
        </a:p>
      </dgm:t>
    </dgm:pt>
    <dgm:pt modelId="{C4185081-3CE3-439D-A93F-5C3D6D2FAD9B}">
      <dgm:prSet/>
      <dgm:spPr/>
      <dgm:t>
        <a:bodyPr/>
        <a:lstStyle/>
        <a:p>
          <a:r>
            <a:rPr lang="en-US"/>
            <a:t>Part 4. Summarizing and ending a meeting</a:t>
          </a:r>
        </a:p>
      </dgm:t>
    </dgm:pt>
    <dgm:pt modelId="{FCEAD9B6-9EB5-441F-ACE9-B1E11401C8FC}" type="parTrans" cxnId="{5221D097-C34E-44ED-9F5D-AA8C2AC17AB7}">
      <dgm:prSet/>
      <dgm:spPr/>
      <dgm:t>
        <a:bodyPr/>
        <a:lstStyle/>
        <a:p>
          <a:endParaRPr lang="en-US"/>
        </a:p>
      </dgm:t>
    </dgm:pt>
    <dgm:pt modelId="{67E93A87-B752-48C0-860B-D75614438ADD}" type="sibTrans" cxnId="{5221D097-C34E-44ED-9F5D-AA8C2AC17AB7}">
      <dgm:prSet/>
      <dgm:spPr/>
      <dgm:t>
        <a:bodyPr/>
        <a:lstStyle/>
        <a:p>
          <a:endParaRPr lang="en-US"/>
        </a:p>
      </dgm:t>
    </dgm:pt>
    <dgm:pt modelId="{97E8B03D-D176-4A61-9921-CDC5A35A9A76}" type="pres">
      <dgm:prSet presAssocID="{E2D6F17D-176C-4AD8-8C36-45CDF7F06902}" presName="root" presStyleCnt="0">
        <dgm:presLayoutVars>
          <dgm:dir/>
          <dgm:resizeHandles val="exact"/>
        </dgm:presLayoutVars>
      </dgm:prSet>
      <dgm:spPr/>
    </dgm:pt>
    <dgm:pt modelId="{34A413C1-1421-400D-B079-C020F651489C}" type="pres">
      <dgm:prSet presAssocID="{175D240A-E23F-42F5-A900-2F49322A2BBE}" presName="compNode" presStyleCnt="0"/>
      <dgm:spPr/>
    </dgm:pt>
    <dgm:pt modelId="{3239766E-752B-437D-AD04-1ACB151034F1}" type="pres">
      <dgm:prSet presAssocID="{175D240A-E23F-42F5-A900-2F49322A2BBE}" presName="bgRect" presStyleLbl="bgShp" presStyleIdx="0" presStyleCnt="4"/>
      <dgm:spPr/>
    </dgm:pt>
    <dgm:pt modelId="{5210D1DE-AF92-4303-863C-E22348CDB775}" type="pres">
      <dgm:prSet presAssocID="{175D240A-E23F-42F5-A900-2F49322A2BBE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ears"/>
        </a:ext>
      </dgm:extLst>
    </dgm:pt>
    <dgm:pt modelId="{3D9C58D2-1A58-4634-BD8A-03CEA345F492}" type="pres">
      <dgm:prSet presAssocID="{175D240A-E23F-42F5-A900-2F49322A2BBE}" presName="spaceRect" presStyleCnt="0"/>
      <dgm:spPr/>
    </dgm:pt>
    <dgm:pt modelId="{C1935E4D-C54E-4A53-B68F-2B3E7D98565C}" type="pres">
      <dgm:prSet presAssocID="{175D240A-E23F-42F5-A900-2F49322A2BBE}" presName="parTx" presStyleLbl="revTx" presStyleIdx="0" presStyleCnt="4">
        <dgm:presLayoutVars>
          <dgm:chMax val="0"/>
          <dgm:chPref val="0"/>
        </dgm:presLayoutVars>
      </dgm:prSet>
      <dgm:spPr/>
    </dgm:pt>
    <dgm:pt modelId="{728B99BC-446C-4928-BC74-4E7B00AC3B12}" type="pres">
      <dgm:prSet presAssocID="{4E0265C9-4BD2-4423-A524-76883190B660}" presName="sibTrans" presStyleCnt="0"/>
      <dgm:spPr/>
    </dgm:pt>
    <dgm:pt modelId="{B55D79A4-1D98-4B21-A905-68B882C01C72}" type="pres">
      <dgm:prSet presAssocID="{951E61C6-530C-4D19-A8E6-D0E1AD2794B7}" presName="compNode" presStyleCnt="0"/>
      <dgm:spPr/>
    </dgm:pt>
    <dgm:pt modelId="{56619FE1-295C-46CA-A3C2-21E9F9344AC1}" type="pres">
      <dgm:prSet presAssocID="{951E61C6-530C-4D19-A8E6-D0E1AD2794B7}" presName="bgRect" presStyleLbl="bgShp" presStyleIdx="1" presStyleCnt="4"/>
      <dgm:spPr/>
    </dgm:pt>
    <dgm:pt modelId="{2428574A-0EDB-4E23-820E-01FC0DBA4A38}" type="pres">
      <dgm:prSet presAssocID="{951E61C6-530C-4D19-A8E6-D0E1AD2794B7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876A90C2-235C-4DBD-823C-66F47161F687}" type="pres">
      <dgm:prSet presAssocID="{951E61C6-530C-4D19-A8E6-D0E1AD2794B7}" presName="spaceRect" presStyleCnt="0"/>
      <dgm:spPr/>
    </dgm:pt>
    <dgm:pt modelId="{4EBF47D3-2CD3-4C3E-B5D4-58C9B2CCFF24}" type="pres">
      <dgm:prSet presAssocID="{951E61C6-530C-4D19-A8E6-D0E1AD2794B7}" presName="parTx" presStyleLbl="revTx" presStyleIdx="1" presStyleCnt="4">
        <dgm:presLayoutVars>
          <dgm:chMax val="0"/>
          <dgm:chPref val="0"/>
        </dgm:presLayoutVars>
      </dgm:prSet>
      <dgm:spPr/>
    </dgm:pt>
    <dgm:pt modelId="{77F0799E-F615-4A1A-9ECF-6ED78E943C75}" type="pres">
      <dgm:prSet presAssocID="{D17D2429-744E-495D-9B98-9C684E535501}" presName="sibTrans" presStyleCnt="0"/>
      <dgm:spPr/>
    </dgm:pt>
    <dgm:pt modelId="{D78F4753-88E4-4F7A-BD1F-01F015EC1AE9}" type="pres">
      <dgm:prSet presAssocID="{5A9F468B-8DB8-4589-8F75-A3A2EC5B6F98}" presName="compNode" presStyleCnt="0"/>
      <dgm:spPr/>
    </dgm:pt>
    <dgm:pt modelId="{AA036101-39FE-475F-A7D1-A5B34FD555B5}" type="pres">
      <dgm:prSet presAssocID="{5A9F468B-8DB8-4589-8F75-A3A2EC5B6F98}" presName="bgRect" presStyleLbl="bgShp" presStyleIdx="2" presStyleCnt="4"/>
      <dgm:spPr/>
    </dgm:pt>
    <dgm:pt modelId="{1ADC594D-81D9-401C-9A5C-9C0E52ED81B5}" type="pres">
      <dgm:prSet presAssocID="{5A9F468B-8DB8-4589-8F75-A3A2EC5B6F98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EBD56F06-EC39-4638-8DB0-DE53FC31F2E9}" type="pres">
      <dgm:prSet presAssocID="{5A9F468B-8DB8-4589-8F75-A3A2EC5B6F98}" presName="spaceRect" presStyleCnt="0"/>
      <dgm:spPr/>
    </dgm:pt>
    <dgm:pt modelId="{F0E31238-CD78-4412-8997-F2425E5BA455}" type="pres">
      <dgm:prSet presAssocID="{5A9F468B-8DB8-4589-8F75-A3A2EC5B6F98}" presName="parTx" presStyleLbl="revTx" presStyleIdx="2" presStyleCnt="4">
        <dgm:presLayoutVars>
          <dgm:chMax val="0"/>
          <dgm:chPref val="0"/>
        </dgm:presLayoutVars>
      </dgm:prSet>
      <dgm:spPr/>
    </dgm:pt>
    <dgm:pt modelId="{27E3DC6C-351B-48CF-B7CF-1A2EA1EC76A0}" type="pres">
      <dgm:prSet presAssocID="{F833DC42-282D-40B4-8E78-F6A3C88B3512}" presName="sibTrans" presStyleCnt="0"/>
      <dgm:spPr/>
    </dgm:pt>
    <dgm:pt modelId="{39B20687-8B7F-45DB-8798-17E0A0F973EB}" type="pres">
      <dgm:prSet presAssocID="{C4185081-3CE3-439D-A93F-5C3D6D2FAD9B}" presName="compNode" presStyleCnt="0"/>
      <dgm:spPr/>
    </dgm:pt>
    <dgm:pt modelId="{9905347C-F405-4D77-9CEB-6BEFFDF4EE48}" type="pres">
      <dgm:prSet presAssocID="{C4185081-3CE3-439D-A93F-5C3D6D2FAD9B}" presName="bgRect" presStyleLbl="bgShp" presStyleIdx="3" presStyleCnt="4"/>
      <dgm:spPr/>
    </dgm:pt>
    <dgm:pt modelId="{79569C43-D40F-4374-98C8-2C8F795DF709}" type="pres">
      <dgm:prSet presAssocID="{C4185081-3CE3-439D-A93F-5C3D6D2FAD9B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3DC6C611-0F3F-4952-A46F-B93783F01D8F}" type="pres">
      <dgm:prSet presAssocID="{C4185081-3CE3-439D-A93F-5C3D6D2FAD9B}" presName="spaceRect" presStyleCnt="0"/>
      <dgm:spPr/>
    </dgm:pt>
    <dgm:pt modelId="{7E66E5A7-6036-49D4-AA16-6123E702279A}" type="pres">
      <dgm:prSet presAssocID="{C4185081-3CE3-439D-A93F-5C3D6D2FAD9B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5A416234-207D-42C4-8F9C-054455BDB01B}" type="presOf" srcId="{5A9F468B-8DB8-4589-8F75-A3A2EC5B6F98}" destId="{F0E31238-CD78-4412-8997-F2425E5BA455}" srcOrd="0" destOrd="0" presId="urn:microsoft.com/office/officeart/2018/2/layout/IconVerticalSolidList"/>
    <dgm:cxn modelId="{7087424C-D49E-4029-8EFB-01437E97D07A}" type="presOf" srcId="{951E61C6-530C-4D19-A8E6-D0E1AD2794B7}" destId="{4EBF47D3-2CD3-4C3E-B5D4-58C9B2CCFF24}" srcOrd="0" destOrd="0" presId="urn:microsoft.com/office/officeart/2018/2/layout/IconVerticalSolidList"/>
    <dgm:cxn modelId="{D6B32F89-BBD1-4474-8675-8E96BA384CF2}" srcId="{E2D6F17D-176C-4AD8-8C36-45CDF7F06902}" destId="{175D240A-E23F-42F5-A900-2F49322A2BBE}" srcOrd="0" destOrd="0" parTransId="{8A674BC6-5141-46E5-A0EC-7B478386858B}" sibTransId="{4E0265C9-4BD2-4423-A524-76883190B660}"/>
    <dgm:cxn modelId="{13E9B390-1930-46A5-ACAD-371020FBE022}" type="presOf" srcId="{175D240A-E23F-42F5-A900-2F49322A2BBE}" destId="{C1935E4D-C54E-4A53-B68F-2B3E7D98565C}" srcOrd="0" destOrd="0" presId="urn:microsoft.com/office/officeart/2018/2/layout/IconVerticalSolidList"/>
    <dgm:cxn modelId="{59348492-F74F-42FC-9DD4-E411F3F5FDDA}" srcId="{E2D6F17D-176C-4AD8-8C36-45CDF7F06902}" destId="{5A9F468B-8DB8-4589-8F75-A3A2EC5B6F98}" srcOrd="2" destOrd="0" parTransId="{71FB78D2-FF15-4904-B258-8A5A450752AD}" sibTransId="{F833DC42-282D-40B4-8E78-F6A3C88B3512}"/>
    <dgm:cxn modelId="{5221D097-C34E-44ED-9F5D-AA8C2AC17AB7}" srcId="{E2D6F17D-176C-4AD8-8C36-45CDF7F06902}" destId="{C4185081-3CE3-439D-A93F-5C3D6D2FAD9B}" srcOrd="3" destOrd="0" parTransId="{FCEAD9B6-9EB5-441F-ACE9-B1E11401C8FC}" sibTransId="{67E93A87-B752-48C0-860B-D75614438ADD}"/>
    <dgm:cxn modelId="{8F0BADE1-748C-405F-A79C-39D8741C7298}" srcId="{E2D6F17D-176C-4AD8-8C36-45CDF7F06902}" destId="{951E61C6-530C-4D19-A8E6-D0E1AD2794B7}" srcOrd="1" destOrd="0" parTransId="{2C8E22A1-B8C3-47C1-BB0F-26C10B94FF57}" sibTransId="{D17D2429-744E-495D-9B98-9C684E535501}"/>
    <dgm:cxn modelId="{EE6197EC-7520-4C0C-B0C9-064547DEB18E}" type="presOf" srcId="{C4185081-3CE3-439D-A93F-5C3D6D2FAD9B}" destId="{7E66E5A7-6036-49D4-AA16-6123E702279A}" srcOrd="0" destOrd="0" presId="urn:microsoft.com/office/officeart/2018/2/layout/IconVerticalSolidList"/>
    <dgm:cxn modelId="{DF6A60F8-1320-4CE0-AFFA-37E68E0E9AE7}" type="presOf" srcId="{E2D6F17D-176C-4AD8-8C36-45CDF7F06902}" destId="{97E8B03D-D176-4A61-9921-CDC5A35A9A76}" srcOrd="0" destOrd="0" presId="urn:microsoft.com/office/officeart/2018/2/layout/IconVerticalSolidList"/>
    <dgm:cxn modelId="{EAE86783-AF43-433E-B1B1-68984971E449}" type="presParOf" srcId="{97E8B03D-D176-4A61-9921-CDC5A35A9A76}" destId="{34A413C1-1421-400D-B079-C020F651489C}" srcOrd="0" destOrd="0" presId="urn:microsoft.com/office/officeart/2018/2/layout/IconVerticalSolidList"/>
    <dgm:cxn modelId="{9D378C6F-A9D5-448B-B1A5-FB1E52B64B6A}" type="presParOf" srcId="{34A413C1-1421-400D-B079-C020F651489C}" destId="{3239766E-752B-437D-AD04-1ACB151034F1}" srcOrd="0" destOrd="0" presId="urn:microsoft.com/office/officeart/2018/2/layout/IconVerticalSolidList"/>
    <dgm:cxn modelId="{59FA60A0-5E48-400F-B1CA-460A6DFDCAB7}" type="presParOf" srcId="{34A413C1-1421-400D-B079-C020F651489C}" destId="{5210D1DE-AF92-4303-863C-E22348CDB775}" srcOrd="1" destOrd="0" presId="urn:microsoft.com/office/officeart/2018/2/layout/IconVerticalSolidList"/>
    <dgm:cxn modelId="{D81E377A-38AD-463E-B0FB-202A20E0BD17}" type="presParOf" srcId="{34A413C1-1421-400D-B079-C020F651489C}" destId="{3D9C58D2-1A58-4634-BD8A-03CEA345F492}" srcOrd="2" destOrd="0" presId="urn:microsoft.com/office/officeart/2018/2/layout/IconVerticalSolidList"/>
    <dgm:cxn modelId="{35CD1878-64B3-4B2A-8146-E037DA1B48DC}" type="presParOf" srcId="{34A413C1-1421-400D-B079-C020F651489C}" destId="{C1935E4D-C54E-4A53-B68F-2B3E7D98565C}" srcOrd="3" destOrd="0" presId="urn:microsoft.com/office/officeart/2018/2/layout/IconVerticalSolidList"/>
    <dgm:cxn modelId="{34369405-30A8-4E04-B583-8ACFEDDDCC79}" type="presParOf" srcId="{97E8B03D-D176-4A61-9921-CDC5A35A9A76}" destId="{728B99BC-446C-4928-BC74-4E7B00AC3B12}" srcOrd="1" destOrd="0" presId="urn:microsoft.com/office/officeart/2018/2/layout/IconVerticalSolidList"/>
    <dgm:cxn modelId="{0DF2DE91-710B-4427-9119-F06119B792E0}" type="presParOf" srcId="{97E8B03D-D176-4A61-9921-CDC5A35A9A76}" destId="{B55D79A4-1D98-4B21-A905-68B882C01C72}" srcOrd="2" destOrd="0" presId="urn:microsoft.com/office/officeart/2018/2/layout/IconVerticalSolidList"/>
    <dgm:cxn modelId="{BAA3A12B-982A-4DC1-B568-D49FC7F9A064}" type="presParOf" srcId="{B55D79A4-1D98-4B21-A905-68B882C01C72}" destId="{56619FE1-295C-46CA-A3C2-21E9F9344AC1}" srcOrd="0" destOrd="0" presId="urn:microsoft.com/office/officeart/2018/2/layout/IconVerticalSolidList"/>
    <dgm:cxn modelId="{77486B1D-6337-4C02-8B3A-546417E8C8A5}" type="presParOf" srcId="{B55D79A4-1D98-4B21-A905-68B882C01C72}" destId="{2428574A-0EDB-4E23-820E-01FC0DBA4A38}" srcOrd="1" destOrd="0" presId="urn:microsoft.com/office/officeart/2018/2/layout/IconVerticalSolidList"/>
    <dgm:cxn modelId="{28503401-4F4B-422C-B26B-478454991692}" type="presParOf" srcId="{B55D79A4-1D98-4B21-A905-68B882C01C72}" destId="{876A90C2-235C-4DBD-823C-66F47161F687}" srcOrd="2" destOrd="0" presId="urn:microsoft.com/office/officeart/2018/2/layout/IconVerticalSolidList"/>
    <dgm:cxn modelId="{3A2EBFFC-0091-4181-93DF-BE260E413307}" type="presParOf" srcId="{B55D79A4-1D98-4B21-A905-68B882C01C72}" destId="{4EBF47D3-2CD3-4C3E-B5D4-58C9B2CCFF24}" srcOrd="3" destOrd="0" presId="urn:microsoft.com/office/officeart/2018/2/layout/IconVerticalSolidList"/>
    <dgm:cxn modelId="{6A3FD595-7C23-4414-9701-63D23CCC63EE}" type="presParOf" srcId="{97E8B03D-D176-4A61-9921-CDC5A35A9A76}" destId="{77F0799E-F615-4A1A-9ECF-6ED78E943C75}" srcOrd="3" destOrd="0" presId="urn:microsoft.com/office/officeart/2018/2/layout/IconVerticalSolidList"/>
    <dgm:cxn modelId="{94A0E100-BBA6-45D6-9A38-C2220F0A1ECE}" type="presParOf" srcId="{97E8B03D-D176-4A61-9921-CDC5A35A9A76}" destId="{D78F4753-88E4-4F7A-BD1F-01F015EC1AE9}" srcOrd="4" destOrd="0" presId="urn:microsoft.com/office/officeart/2018/2/layout/IconVerticalSolidList"/>
    <dgm:cxn modelId="{B591EF1B-74A7-435F-9D67-0799797C9B44}" type="presParOf" srcId="{D78F4753-88E4-4F7A-BD1F-01F015EC1AE9}" destId="{AA036101-39FE-475F-A7D1-A5B34FD555B5}" srcOrd="0" destOrd="0" presId="urn:microsoft.com/office/officeart/2018/2/layout/IconVerticalSolidList"/>
    <dgm:cxn modelId="{D7CCA570-6585-4431-96D2-3BE8B9BA287A}" type="presParOf" srcId="{D78F4753-88E4-4F7A-BD1F-01F015EC1AE9}" destId="{1ADC594D-81D9-401C-9A5C-9C0E52ED81B5}" srcOrd="1" destOrd="0" presId="urn:microsoft.com/office/officeart/2018/2/layout/IconVerticalSolidList"/>
    <dgm:cxn modelId="{DF62D6B6-108E-4DBE-8928-5B718B504DF3}" type="presParOf" srcId="{D78F4753-88E4-4F7A-BD1F-01F015EC1AE9}" destId="{EBD56F06-EC39-4638-8DB0-DE53FC31F2E9}" srcOrd="2" destOrd="0" presId="urn:microsoft.com/office/officeart/2018/2/layout/IconVerticalSolidList"/>
    <dgm:cxn modelId="{A9AB03FA-E75D-4145-BDBF-8ECF89151195}" type="presParOf" srcId="{D78F4753-88E4-4F7A-BD1F-01F015EC1AE9}" destId="{F0E31238-CD78-4412-8997-F2425E5BA455}" srcOrd="3" destOrd="0" presId="urn:microsoft.com/office/officeart/2018/2/layout/IconVerticalSolidList"/>
    <dgm:cxn modelId="{735A17D5-05CB-4C57-9088-D3153EDA283C}" type="presParOf" srcId="{97E8B03D-D176-4A61-9921-CDC5A35A9A76}" destId="{27E3DC6C-351B-48CF-B7CF-1A2EA1EC76A0}" srcOrd="5" destOrd="0" presId="urn:microsoft.com/office/officeart/2018/2/layout/IconVerticalSolidList"/>
    <dgm:cxn modelId="{2950F401-EED2-4709-8C37-D65FC3D4E57F}" type="presParOf" srcId="{97E8B03D-D176-4A61-9921-CDC5A35A9A76}" destId="{39B20687-8B7F-45DB-8798-17E0A0F973EB}" srcOrd="6" destOrd="0" presId="urn:microsoft.com/office/officeart/2018/2/layout/IconVerticalSolidList"/>
    <dgm:cxn modelId="{8CF3F9A1-8BAC-456F-A4CC-641A54BACB5A}" type="presParOf" srcId="{39B20687-8B7F-45DB-8798-17E0A0F973EB}" destId="{9905347C-F405-4D77-9CEB-6BEFFDF4EE48}" srcOrd="0" destOrd="0" presId="urn:microsoft.com/office/officeart/2018/2/layout/IconVerticalSolidList"/>
    <dgm:cxn modelId="{CD7E1A50-1192-493D-8CD6-6F359DC98FDB}" type="presParOf" srcId="{39B20687-8B7F-45DB-8798-17E0A0F973EB}" destId="{79569C43-D40F-4374-98C8-2C8F795DF709}" srcOrd="1" destOrd="0" presId="urn:microsoft.com/office/officeart/2018/2/layout/IconVerticalSolidList"/>
    <dgm:cxn modelId="{4F2414A9-0E46-4528-9ED0-EB3373A39CA8}" type="presParOf" srcId="{39B20687-8B7F-45DB-8798-17E0A0F973EB}" destId="{3DC6C611-0F3F-4952-A46F-B93783F01D8F}" srcOrd="2" destOrd="0" presId="urn:microsoft.com/office/officeart/2018/2/layout/IconVerticalSolidList"/>
    <dgm:cxn modelId="{5BB2799C-F966-4AEF-8003-E0C8AE39C62A}" type="presParOf" srcId="{39B20687-8B7F-45DB-8798-17E0A0F973EB}" destId="{7E66E5A7-6036-49D4-AA16-6123E702279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7304C3-0BE7-4011-8A56-6F508B62F313}" type="doc">
      <dgm:prSet loTypeId="urn:microsoft.com/office/officeart/2016/7/layout/LinearBlockProcessNumbered" loCatId="process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598F96F6-5EAD-4973-9671-776DE46E7FF8}">
      <dgm:prSet/>
      <dgm:spPr/>
      <dgm:t>
        <a:bodyPr/>
        <a:lstStyle/>
        <a:p>
          <a:r>
            <a:rPr lang="en-US"/>
            <a:t>Getting attention</a:t>
          </a:r>
        </a:p>
      </dgm:t>
    </dgm:pt>
    <dgm:pt modelId="{C59B2765-5F57-4860-B035-7081FEC42E69}" type="parTrans" cxnId="{E5F2466A-0B6F-4540-B456-6FF51E98AD17}">
      <dgm:prSet/>
      <dgm:spPr/>
      <dgm:t>
        <a:bodyPr/>
        <a:lstStyle/>
        <a:p>
          <a:endParaRPr lang="en-US"/>
        </a:p>
      </dgm:t>
    </dgm:pt>
    <dgm:pt modelId="{4BC59D30-6EB6-4630-846F-97AE5C3E0A20}" type="sibTrans" cxnId="{E5F2466A-0B6F-4540-B456-6FF51E98AD17}">
      <dgm:prSet phldrT="01" phldr="0"/>
      <dgm:spPr/>
      <dgm:t>
        <a:bodyPr/>
        <a:lstStyle/>
        <a:p>
          <a:r>
            <a:rPr lang="en-US"/>
            <a:t>01</a:t>
          </a:r>
        </a:p>
      </dgm:t>
    </dgm:pt>
    <dgm:pt modelId="{B75A682A-2EF8-496B-A1CB-BBEDB7739F6D}">
      <dgm:prSet/>
      <dgm:spPr/>
      <dgm:t>
        <a:bodyPr/>
        <a:lstStyle/>
        <a:p>
          <a:r>
            <a:rPr lang="en-US"/>
            <a:t>Welcoming attendees</a:t>
          </a:r>
        </a:p>
      </dgm:t>
    </dgm:pt>
    <dgm:pt modelId="{6CF7BAB5-0193-4A00-9047-9A4E9EA791B7}" type="parTrans" cxnId="{69DB0574-2F66-420A-8F1A-D89759686DAD}">
      <dgm:prSet/>
      <dgm:spPr/>
      <dgm:t>
        <a:bodyPr/>
        <a:lstStyle/>
        <a:p>
          <a:endParaRPr lang="en-US"/>
        </a:p>
      </dgm:t>
    </dgm:pt>
    <dgm:pt modelId="{6FA9ED81-68D7-4B28-897B-A2E3C6A8DD98}" type="sibTrans" cxnId="{69DB0574-2F66-420A-8F1A-D89759686DAD}">
      <dgm:prSet phldrT="02" phldr="0"/>
      <dgm:spPr/>
      <dgm:t>
        <a:bodyPr/>
        <a:lstStyle/>
        <a:p>
          <a:r>
            <a:rPr lang="en-US"/>
            <a:t>02</a:t>
          </a:r>
        </a:p>
      </dgm:t>
    </dgm:pt>
    <dgm:pt modelId="{AE59E789-630F-4E8F-B82B-2D59AC557A77}">
      <dgm:prSet/>
      <dgm:spPr/>
      <dgm:t>
        <a:bodyPr/>
        <a:lstStyle/>
        <a:p>
          <a:r>
            <a:rPr lang="en-US"/>
            <a:t>Introducing yourself and other presenters</a:t>
          </a:r>
        </a:p>
      </dgm:t>
    </dgm:pt>
    <dgm:pt modelId="{ADB65CD9-01B8-469B-A6F1-85029CDF04F8}" type="parTrans" cxnId="{EC3AA9DF-95B4-4CF0-8E41-EBBF1E01AD96}">
      <dgm:prSet/>
      <dgm:spPr/>
      <dgm:t>
        <a:bodyPr/>
        <a:lstStyle/>
        <a:p>
          <a:endParaRPr lang="en-US"/>
        </a:p>
      </dgm:t>
    </dgm:pt>
    <dgm:pt modelId="{7C1E9722-5E09-4915-AED4-F9F8B0696995}" type="sibTrans" cxnId="{EC3AA9DF-95B4-4CF0-8E41-EBBF1E01AD96}">
      <dgm:prSet phldrT="03" phldr="0"/>
      <dgm:spPr/>
      <dgm:t>
        <a:bodyPr/>
        <a:lstStyle/>
        <a:p>
          <a:r>
            <a:rPr lang="en-US"/>
            <a:t>03</a:t>
          </a:r>
        </a:p>
      </dgm:t>
    </dgm:pt>
    <dgm:pt modelId="{5F74107F-BF14-4C65-9F9C-0E0FA5462F25}">
      <dgm:prSet/>
      <dgm:spPr/>
      <dgm:t>
        <a:bodyPr/>
        <a:lstStyle/>
        <a:p>
          <a:r>
            <a:rPr lang="en-US"/>
            <a:t>Introducing the topic and items on the agenda</a:t>
          </a:r>
        </a:p>
      </dgm:t>
    </dgm:pt>
    <dgm:pt modelId="{79BB9E17-34B2-43AF-B791-EE83D1408739}" type="parTrans" cxnId="{28465907-2602-4EAC-9B4E-1139D0E86506}">
      <dgm:prSet/>
      <dgm:spPr/>
      <dgm:t>
        <a:bodyPr/>
        <a:lstStyle/>
        <a:p>
          <a:endParaRPr lang="en-US"/>
        </a:p>
      </dgm:t>
    </dgm:pt>
    <dgm:pt modelId="{FFABDDC6-6F18-4ED6-BBB6-376D96A144B6}" type="sibTrans" cxnId="{28465907-2602-4EAC-9B4E-1139D0E86506}">
      <dgm:prSet phldrT="04" phldr="0"/>
      <dgm:spPr/>
      <dgm:t>
        <a:bodyPr/>
        <a:lstStyle/>
        <a:p>
          <a:r>
            <a:rPr lang="en-US"/>
            <a:t>04</a:t>
          </a:r>
        </a:p>
      </dgm:t>
    </dgm:pt>
    <dgm:pt modelId="{C6AE1C9C-6C90-4452-977E-0D10088570C1}" type="pres">
      <dgm:prSet presAssocID="{5B7304C3-0BE7-4011-8A56-6F508B62F313}" presName="Name0" presStyleCnt="0">
        <dgm:presLayoutVars>
          <dgm:animLvl val="lvl"/>
          <dgm:resizeHandles val="exact"/>
        </dgm:presLayoutVars>
      </dgm:prSet>
      <dgm:spPr/>
    </dgm:pt>
    <dgm:pt modelId="{07554A84-5087-45F5-92FB-AA1273DA9382}" type="pres">
      <dgm:prSet presAssocID="{598F96F6-5EAD-4973-9671-776DE46E7FF8}" presName="compositeNode" presStyleCnt="0">
        <dgm:presLayoutVars>
          <dgm:bulletEnabled val="1"/>
        </dgm:presLayoutVars>
      </dgm:prSet>
      <dgm:spPr/>
    </dgm:pt>
    <dgm:pt modelId="{3435EF2E-F7C9-49D6-8F63-AEF23305385F}" type="pres">
      <dgm:prSet presAssocID="{598F96F6-5EAD-4973-9671-776DE46E7FF8}" presName="bgRect" presStyleLbl="alignNode1" presStyleIdx="0" presStyleCnt="4"/>
      <dgm:spPr/>
    </dgm:pt>
    <dgm:pt modelId="{81D41DAF-1787-4326-A30C-98ECE1DAB1F6}" type="pres">
      <dgm:prSet presAssocID="{4BC59D30-6EB6-4630-846F-97AE5C3E0A20}" presName="sibTransNodeRect" presStyleLbl="alignNode1" presStyleIdx="0" presStyleCnt="4">
        <dgm:presLayoutVars>
          <dgm:chMax val="0"/>
          <dgm:bulletEnabled val="1"/>
        </dgm:presLayoutVars>
      </dgm:prSet>
      <dgm:spPr/>
    </dgm:pt>
    <dgm:pt modelId="{285A25E4-EAB6-4795-B9FA-9E15A9878CBC}" type="pres">
      <dgm:prSet presAssocID="{598F96F6-5EAD-4973-9671-776DE46E7FF8}" presName="nodeRect" presStyleLbl="alignNode1" presStyleIdx="0" presStyleCnt="4">
        <dgm:presLayoutVars>
          <dgm:bulletEnabled val="1"/>
        </dgm:presLayoutVars>
      </dgm:prSet>
      <dgm:spPr/>
    </dgm:pt>
    <dgm:pt modelId="{4091C595-5DC5-44F4-8E4D-2B35BDFBF8E3}" type="pres">
      <dgm:prSet presAssocID="{4BC59D30-6EB6-4630-846F-97AE5C3E0A20}" presName="sibTrans" presStyleCnt="0"/>
      <dgm:spPr/>
    </dgm:pt>
    <dgm:pt modelId="{46732034-5B27-45C0-828F-E1F9AD820B8F}" type="pres">
      <dgm:prSet presAssocID="{B75A682A-2EF8-496B-A1CB-BBEDB7739F6D}" presName="compositeNode" presStyleCnt="0">
        <dgm:presLayoutVars>
          <dgm:bulletEnabled val="1"/>
        </dgm:presLayoutVars>
      </dgm:prSet>
      <dgm:spPr/>
    </dgm:pt>
    <dgm:pt modelId="{89DC48C9-2C3F-4878-A133-4DEC83008142}" type="pres">
      <dgm:prSet presAssocID="{B75A682A-2EF8-496B-A1CB-BBEDB7739F6D}" presName="bgRect" presStyleLbl="alignNode1" presStyleIdx="1" presStyleCnt="4"/>
      <dgm:spPr/>
    </dgm:pt>
    <dgm:pt modelId="{2D022C33-F42B-4E95-87A2-4E71E06F97D9}" type="pres">
      <dgm:prSet presAssocID="{6FA9ED81-68D7-4B28-897B-A2E3C6A8DD98}" presName="sibTransNodeRect" presStyleLbl="alignNode1" presStyleIdx="1" presStyleCnt="4">
        <dgm:presLayoutVars>
          <dgm:chMax val="0"/>
          <dgm:bulletEnabled val="1"/>
        </dgm:presLayoutVars>
      </dgm:prSet>
      <dgm:spPr/>
    </dgm:pt>
    <dgm:pt modelId="{47CABCBF-787B-4413-B6DE-F36EB66E1526}" type="pres">
      <dgm:prSet presAssocID="{B75A682A-2EF8-496B-A1CB-BBEDB7739F6D}" presName="nodeRect" presStyleLbl="alignNode1" presStyleIdx="1" presStyleCnt="4">
        <dgm:presLayoutVars>
          <dgm:bulletEnabled val="1"/>
        </dgm:presLayoutVars>
      </dgm:prSet>
      <dgm:spPr/>
    </dgm:pt>
    <dgm:pt modelId="{72985F70-5272-4072-A49B-FE1BE9833161}" type="pres">
      <dgm:prSet presAssocID="{6FA9ED81-68D7-4B28-897B-A2E3C6A8DD98}" presName="sibTrans" presStyleCnt="0"/>
      <dgm:spPr/>
    </dgm:pt>
    <dgm:pt modelId="{825A0E86-67D1-4E4A-9B7A-320E10042F7C}" type="pres">
      <dgm:prSet presAssocID="{AE59E789-630F-4E8F-B82B-2D59AC557A77}" presName="compositeNode" presStyleCnt="0">
        <dgm:presLayoutVars>
          <dgm:bulletEnabled val="1"/>
        </dgm:presLayoutVars>
      </dgm:prSet>
      <dgm:spPr/>
    </dgm:pt>
    <dgm:pt modelId="{86421ACE-3EF3-451C-A8C3-4FC4A57C184A}" type="pres">
      <dgm:prSet presAssocID="{AE59E789-630F-4E8F-B82B-2D59AC557A77}" presName="bgRect" presStyleLbl="alignNode1" presStyleIdx="2" presStyleCnt="4"/>
      <dgm:spPr/>
    </dgm:pt>
    <dgm:pt modelId="{010D1F35-02F1-4D09-9A36-0201B6FA0767}" type="pres">
      <dgm:prSet presAssocID="{7C1E9722-5E09-4915-AED4-F9F8B0696995}" presName="sibTransNodeRect" presStyleLbl="alignNode1" presStyleIdx="2" presStyleCnt="4">
        <dgm:presLayoutVars>
          <dgm:chMax val="0"/>
          <dgm:bulletEnabled val="1"/>
        </dgm:presLayoutVars>
      </dgm:prSet>
      <dgm:spPr/>
    </dgm:pt>
    <dgm:pt modelId="{9A7AE67B-7E5A-4F1D-A961-2FE2DA3889CD}" type="pres">
      <dgm:prSet presAssocID="{AE59E789-630F-4E8F-B82B-2D59AC557A77}" presName="nodeRect" presStyleLbl="alignNode1" presStyleIdx="2" presStyleCnt="4">
        <dgm:presLayoutVars>
          <dgm:bulletEnabled val="1"/>
        </dgm:presLayoutVars>
      </dgm:prSet>
      <dgm:spPr/>
    </dgm:pt>
    <dgm:pt modelId="{C4069A22-2902-4D82-8AF9-208537BC8E23}" type="pres">
      <dgm:prSet presAssocID="{7C1E9722-5E09-4915-AED4-F9F8B0696995}" presName="sibTrans" presStyleCnt="0"/>
      <dgm:spPr/>
    </dgm:pt>
    <dgm:pt modelId="{92346149-E358-4679-B6BC-F5F1F40CDB97}" type="pres">
      <dgm:prSet presAssocID="{5F74107F-BF14-4C65-9F9C-0E0FA5462F25}" presName="compositeNode" presStyleCnt="0">
        <dgm:presLayoutVars>
          <dgm:bulletEnabled val="1"/>
        </dgm:presLayoutVars>
      </dgm:prSet>
      <dgm:spPr/>
    </dgm:pt>
    <dgm:pt modelId="{88764408-51D7-4CF6-9B57-B55CC1836EE3}" type="pres">
      <dgm:prSet presAssocID="{5F74107F-BF14-4C65-9F9C-0E0FA5462F25}" presName="bgRect" presStyleLbl="alignNode1" presStyleIdx="3" presStyleCnt="4"/>
      <dgm:spPr/>
    </dgm:pt>
    <dgm:pt modelId="{2DA73FE8-FEE8-4286-A7CB-2323A7A444DC}" type="pres">
      <dgm:prSet presAssocID="{FFABDDC6-6F18-4ED6-BBB6-376D96A144B6}" presName="sibTransNodeRect" presStyleLbl="alignNode1" presStyleIdx="3" presStyleCnt="4">
        <dgm:presLayoutVars>
          <dgm:chMax val="0"/>
          <dgm:bulletEnabled val="1"/>
        </dgm:presLayoutVars>
      </dgm:prSet>
      <dgm:spPr/>
    </dgm:pt>
    <dgm:pt modelId="{ACF1D2DA-47E9-4F44-8118-4D65F08E9362}" type="pres">
      <dgm:prSet presAssocID="{5F74107F-BF14-4C65-9F9C-0E0FA5462F25}" presName="nodeRect" presStyleLbl="alignNode1" presStyleIdx="3" presStyleCnt="4">
        <dgm:presLayoutVars>
          <dgm:bulletEnabled val="1"/>
        </dgm:presLayoutVars>
      </dgm:prSet>
      <dgm:spPr/>
    </dgm:pt>
  </dgm:ptLst>
  <dgm:cxnLst>
    <dgm:cxn modelId="{63B3F000-83D1-4D10-BC29-20E4899118A1}" type="presOf" srcId="{5F74107F-BF14-4C65-9F9C-0E0FA5462F25}" destId="{ACF1D2DA-47E9-4F44-8118-4D65F08E9362}" srcOrd="1" destOrd="0" presId="urn:microsoft.com/office/officeart/2016/7/layout/LinearBlockProcessNumbered"/>
    <dgm:cxn modelId="{C7D20803-6627-4A66-831B-0E7DD890222E}" type="presOf" srcId="{5F74107F-BF14-4C65-9F9C-0E0FA5462F25}" destId="{88764408-51D7-4CF6-9B57-B55CC1836EE3}" srcOrd="0" destOrd="0" presId="urn:microsoft.com/office/officeart/2016/7/layout/LinearBlockProcessNumbered"/>
    <dgm:cxn modelId="{28465907-2602-4EAC-9B4E-1139D0E86506}" srcId="{5B7304C3-0BE7-4011-8A56-6F508B62F313}" destId="{5F74107F-BF14-4C65-9F9C-0E0FA5462F25}" srcOrd="3" destOrd="0" parTransId="{79BB9E17-34B2-43AF-B791-EE83D1408739}" sibTransId="{FFABDDC6-6F18-4ED6-BBB6-376D96A144B6}"/>
    <dgm:cxn modelId="{1E5B8B32-C6DA-4984-BE2A-83BF9A302916}" type="presOf" srcId="{AE59E789-630F-4E8F-B82B-2D59AC557A77}" destId="{86421ACE-3EF3-451C-A8C3-4FC4A57C184A}" srcOrd="0" destOrd="0" presId="urn:microsoft.com/office/officeart/2016/7/layout/LinearBlockProcessNumbered"/>
    <dgm:cxn modelId="{A788D642-1BDC-4CAD-9094-486F5B2CD839}" type="presOf" srcId="{FFABDDC6-6F18-4ED6-BBB6-376D96A144B6}" destId="{2DA73FE8-FEE8-4286-A7CB-2323A7A444DC}" srcOrd="0" destOrd="0" presId="urn:microsoft.com/office/officeart/2016/7/layout/LinearBlockProcessNumbered"/>
    <dgm:cxn modelId="{EE5C0A63-3AA1-4A2B-B880-39250D52DACD}" type="presOf" srcId="{598F96F6-5EAD-4973-9671-776DE46E7FF8}" destId="{285A25E4-EAB6-4795-B9FA-9E15A9878CBC}" srcOrd="1" destOrd="0" presId="urn:microsoft.com/office/officeart/2016/7/layout/LinearBlockProcessNumbered"/>
    <dgm:cxn modelId="{E5F2466A-0B6F-4540-B456-6FF51E98AD17}" srcId="{5B7304C3-0BE7-4011-8A56-6F508B62F313}" destId="{598F96F6-5EAD-4973-9671-776DE46E7FF8}" srcOrd="0" destOrd="0" parTransId="{C59B2765-5F57-4860-B035-7081FEC42E69}" sibTransId="{4BC59D30-6EB6-4630-846F-97AE5C3E0A20}"/>
    <dgm:cxn modelId="{B5C0E74F-137F-4FA0-8A24-FCDAA0421F8F}" type="presOf" srcId="{7C1E9722-5E09-4915-AED4-F9F8B0696995}" destId="{010D1F35-02F1-4D09-9A36-0201B6FA0767}" srcOrd="0" destOrd="0" presId="urn:microsoft.com/office/officeart/2016/7/layout/LinearBlockProcessNumbered"/>
    <dgm:cxn modelId="{69DB0574-2F66-420A-8F1A-D89759686DAD}" srcId="{5B7304C3-0BE7-4011-8A56-6F508B62F313}" destId="{B75A682A-2EF8-496B-A1CB-BBEDB7739F6D}" srcOrd="1" destOrd="0" parTransId="{6CF7BAB5-0193-4A00-9047-9A4E9EA791B7}" sibTransId="{6FA9ED81-68D7-4B28-897B-A2E3C6A8DD98}"/>
    <dgm:cxn modelId="{372536A2-D981-4C9C-B5CD-0377DBAC5CA2}" type="presOf" srcId="{6FA9ED81-68D7-4B28-897B-A2E3C6A8DD98}" destId="{2D022C33-F42B-4E95-87A2-4E71E06F97D9}" srcOrd="0" destOrd="0" presId="urn:microsoft.com/office/officeart/2016/7/layout/LinearBlockProcessNumbered"/>
    <dgm:cxn modelId="{DD68FFA3-2825-4C32-95CC-6AF9232A10CC}" type="presOf" srcId="{AE59E789-630F-4E8F-B82B-2D59AC557A77}" destId="{9A7AE67B-7E5A-4F1D-A961-2FE2DA3889CD}" srcOrd="1" destOrd="0" presId="urn:microsoft.com/office/officeart/2016/7/layout/LinearBlockProcessNumbered"/>
    <dgm:cxn modelId="{F036E4A7-F5BD-4A05-B7C3-B8A68CA52B7F}" type="presOf" srcId="{5B7304C3-0BE7-4011-8A56-6F508B62F313}" destId="{C6AE1C9C-6C90-4452-977E-0D10088570C1}" srcOrd="0" destOrd="0" presId="urn:microsoft.com/office/officeart/2016/7/layout/LinearBlockProcessNumbered"/>
    <dgm:cxn modelId="{0152D4C3-92D6-4FA9-A38C-8624FC174055}" type="presOf" srcId="{B75A682A-2EF8-496B-A1CB-BBEDB7739F6D}" destId="{89DC48C9-2C3F-4878-A133-4DEC83008142}" srcOrd="0" destOrd="0" presId="urn:microsoft.com/office/officeart/2016/7/layout/LinearBlockProcessNumbered"/>
    <dgm:cxn modelId="{D70E0CCE-A625-4E86-A4E0-B37174CDD5DC}" type="presOf" srcId="{4BC59D30-6EB6-4630-846F-97AE5C3E0A20}" destId="{81D41DAF-1787-4326-A30C-98ECE1DAB1F6}" srcOrd="0" destOrd="0" presId="urn:microsoft.com/office/officeart/2016/7/layout/LinearBlockProcessNumbered"/>
    <dgm:cxn modelId="{C90CA6CE-79B8-46C6-BF10-0C696C90A6D1}" type="presOf" srcId="{598F96F6-5EAD-4973-9671-776DE46E7FF8}" destId="{3435EF2E-F7C9-49D6-8F63-AEF23305385F}" srcOrd="0" destOrd="0" presId="urn:microsoft.com/office/officeart/2016/7/layout/LinearBlockProcessNumbered"/>
    <dgm:cxn modelId="{EC3AA9DF-95B4-4CF0-8E41-EBBF1E01AD96}" srcId="{5B7304C3-0BE7-4011-8A56-6F508B62F313}" destId="{AE59E789-630F-4E8F-B82B-2D59AC557A77}" srcOrd="2" destOrd="0" parTransId="{ADB65CD9-01B8-469B-A6F1-85029CDF04F8}" sibTransId="{7C1E9722-5E09-4915-AED4-F9F8B0696995}"/>
    <dgm:cxn modelId="{B78A9EE9-E7DE-463A-93B4-1EE840DAE420}" type="presOf" srcId="{B75A682A-2EF8-496B-A1CB-BBEDB7739F6D}" destId="{47CABCBF-787B-4413-B6DE-F36EB66E1526}" srcOrd="1" destOrd="0" presId="urn:microsoft.com/office/officeart/2016/7/layout/LinearBlockProcessNumbered"/>
    <dgm:cxn modelId="{93E4EEB9-E26C-4918-B0C0-AC3F24D5F0BA}" type="presParOf" srcId="{C6AE1C9C-6C90-4452-977E-0D10088570C1}" destId="{07554A84-5087-45F5-92FB-AA1273DA9382}" srcOrd="0" destOrd="0" presId="urn:microsoft.com/office/officeart/2016/7/layout/LinearBlockProcessNumbered"/>
    <dgm:cxn modelId="{DB8E8A10-DD5A-4403-9619-0F83F54CDCD4}" type="presParOf" srcId="{07554A84-5087-45F5-92FB-AA1273DA9382}" destId="{3435EF2E-F7C9-49D6-8F63-AEF23305385F}" srcOrd="0" destOrd="0" presId="urn:microsoft.com/office/officeart/2016/7/layout/LinearBlockProcessNumbered"/>
    <dgm:cxn modelId="{AA0FFE2B-E694-4BCA-AFF6-B532FCCA3E43}" type="presParOf" srcId="{07554A84-5087-45F5-92FB-AA1273DA9382}" destId="{81D41DAF-1787-4326-A30C-98ECE1DAB1F6}" srcOrd="1" destOrd="0" presId="urn:microsoft.com/office/officeart/2016/7/layout/LinearBlockProcessNumbered"/>
    <dgm:cxn modelId="{B1298C1B-B9DA-4F16-90A0-12A112B194E0}" type="presParOf" srcId="{07554A84-5087-45F5-92FB-AA1273DA9382}" destId="{285A25E4-EAB6-4795-B9FA-9E15A9878CBC}" srcOrd="2" destOrd="0" presId="urn:microsoft.com/office/officeart/2016/7/layout/LinearBlockProcessNumbered"/>
    <dgm:cxn modelId="{F5695B9C-60D7-4C38-BD04-47E30FDCA223}" type="presParOf" srcId="{C6AE1C9C-6C90-4452-977E-0D10088570C1}" destId="{4091C595-5DC5-44F4-8E4D-2B35BDFBF8E3}" srcOrd="1" destOrd="0" presId="urn:microsoft.com/office/officeart/2016/7/layout/LinearBlockProcessNumbered"/>
    <dgm:cxn modelId="{29DB1ED1-91DA-4D35-97DC-D7FB45C448D9}" type="presParOf" srcId="{C6AE1C9C-6C90-4452-977E-0D10088570C1}" destId="{46732034-5B27-45C0-828F-E1F9AD820B8F}" srcOrd="2" destOrd="0" presId="urn:microsoft.com/office/officeart/2016/7/layout/LinearBlockProcessNumbered"/>
    <dgm:cxn modelId="{3FF0B2F0-6DC5-4468-AC75-76E9CA61CAB4}" type="presParOf" srcId="{46732034-5B27-45C0-828F-E1F9AD820B8F}" destId="{89DC48C9-2C3F-4878-A133-4DEC83008142}" srcOrd="0" destOrd="0" presId="urn:microsoft.com/office/officeart/2016/7/layout/LinearBlockProcessNumbered"/>
    <dgm:cxn modelId="{07553554-767C-488E-901B-A0F3AED2D390}" type="presParOf" srcId="{46732034-5B27-45C0-828F-E1F9AD820B8F}" destId="{2D022C33-F42B-4E95-87A2-4E71E06F97D9}" srcOrd="1" destOrd="0" presId="urn:microsoft.com/office/officeart/2016/7/layout/LinearBlockProcessNumbered"/>
    <dgm:cxn modelId="{5F022FEC-9F43-47CF-BDEF-827ADF716403}" type="presParOf" srcId="{46732034-5B27-45C0-828F-E1F9AD820B8F}" destId="{47CABCBF-787B-4413-B6DE-F36EB66E1526}" srcOrd="2" destOrd="0" presId="urn:microsoft.com/office/officeart/2016/7/layout/LinearBlockProcessNumbered"/>
    <dgm:cxn modelId="{60786579-0847-478E-8601-C5F5AF731779}" type="presParOf" srcId="{C6AE1C9C-6C90-4452-977E-0D10088570C1}" destId="{72985F70-5272-4072-A49B-FE1BE9833161}" srcOrd="3" destOrd="0" presId="urn:microsoft.com/office/officeart/2016/7/layout/LinearBlockProcessNumbered"/>
    <dgm:cxn modelId="{79429298-615B-49D5-AEB5-8C79AE8F7472}" type="presParOf" srcId="{C6AE1C9C-6C90-4452-977E-0D10088570C1}" destId="{825A0E86-67D1-4E4A-9B7A-320E10042F7C}" srcOrd="4" destOrd="0" presId="urn:microsoft.com/office/officeart/2016/7/layout/LinearBlockProcessNumbered"/>
    <dgm:cxn modelId="{6D119E64-562B-41F5-ACED-BE05B2AF8499}" type="presParOf" srcId="{825A0E86-67D1-4E4A-9B7A-320E10042F7C}" destId="{86421ACE-3EF3-451C-A8C3-4FC4A57C184A}" srcOrd="0" destOrd="0" presId="urn:microsoft.com/office/officeart/2016/7/layout/LinearBlockProcessNumbered"/>
    <dgm:cxn modelId="{83DE765E-0193-4C6C-8CF2-31FB8CEB31EF}" type="presParOf" srcId="{825A0E86-67D1-4E4A-9B7A-320E10042F7C}" destId="{010D1F35-02F1-4D09-9A36-0201B6FA0767}" srcOrd="1" destOrd="0" presId="urn:microsoft.com/office/officeart/2016/7/layout/LinearBlockProcessNumbered"/>
    <dgm:cxn modelId="{63501B08-BB62-45EE-BE92-FB49A9FA16C1}" type="presParOf" srcId="{825A0E86-67D1-4E4A-9B7A-320E10042F7C}" destId="{9A7AE67B-7E5A-4F1D-A961-2FE2DA3889CD}" srcOrd="2" destOrd="0" presId="urn:microsoft.com/office/officeart/2016/7/layout/LinearBlockProcessNumbered"/>
    <dgm:cxn modelId="{5E92ED4D-8E08-4ACA-B2BF-0915D3B834C8}" type="presParOf" srcId="{C6AE1C9C-6C90-4452-977E-0D10088570C1}" destId="{C4069A22-2902-4D82-8AF9-208537BC8E23}" srcOrd="5" destOrd="0" presId="urn:microsoft.com/office/officeart/2016/7/layout/LinearBlockProcessNumbered"/>
    <dgm:cxn modelId="{DBF99272-0232-4D7D-87ED-9C9A0F63DEFD}" type="presParOf" srcId="{C6AE1C9C-6C90-4452-977E-0D10088570C1}" destId="{92346149-E358-4679-B6BC-F5F1F40CDB97}" srcOrd="6" destOrd="0" presId="urn:microsoft.com/office/officeart/2016/7/layout/LinearBlockProcessNumbered"/>
    <dgm:cxn modelId="{15E6A1B4-EBD6-418A-BC56-F78BE8379D66}" type="presParOf" srcId="{92346149-E358-4679-B6BC-F5F1F40CDB97}" destId="{88764408-51D7-4CF6-9B57-B55CC1836EE3}" srcOrd="0" destOrd="0" presId="urn:microsoft.com/office/officeart/2016/7/layout/LinearBlockProcessNumbered"/>
    <dgm:cxn modelId="{802A4C02-F2B5-41BE-87B5-5AFD2CD16D45}" type="presParOf" srcId="{92346149-E358-4679-B6BC-F5F1F40CDB97}" destId="{2DA73FE8-FEE8-4286-A7CB-2323A7A444DC}" srcOrd="1" destOrd="0" presId="urn:microsoft.com/office/officeart/2016/7/layout/LinearBlockProcessNumbered"/>
    <dgm:cxn modelId="{ADB9BAA6-4E60-4B13-B9DB-BDA19F9B0B01}" type="presParOf" srcId="{92346149-E358-4679-B6BC-F5F1F40CDB97}" destId="{ACF1D2DA-47E9-4F44-8118-4D65F08E9362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E3226C1-182F-4165-9D99-EF5A301B5062}" type="doc">
      <dgm:prSet loTypeId="urn:microsoft.com/office/officeart/2005/8/layout/process5" loCatId="process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A9166D55-F3E9-4A16-ABC1-2CBB5A0B0C10}">
      <dgm:prSet/>
      <dgm:spPr/>
      <dgm:t>
        <a:bodyPr/>
        <a:lstStyle/>
        <a:p>
          <a:r>
            <a:rPr lang="en-US"/>
            <a:t>Greet the audience</a:t>
          </a:r>
        </a:p>
      </dgm:t>
    </dgm:pt>
    <dgm:pt modelId="{56B83325-7D33-452B-A6A5-296F3366EB8A}" type="parTrans" cxnId="{94710F7E-6F59-404E-B45E-E50C98F9552D}">
      <dgm:prSet/>
      <dgm:spPr/>
      <dgm:t>
        <a:bodyPr/>
        <a:lstStyle/>
        <a:p>
          <a:endParaRPr lang="en-US"/>
        </a:p>
      </dgm:t>
    </dgm:pt>
    <dgm:pt modelId="{9F303E2F-7DBD-4286-9939-C0A9C7CFC6C2}" type="sibTrans" cxnId="{94710F7E-6F59-404E-B45E-E50C98F9552D}">
      <dgm:prSet/>
      <dgm:spPr/>
      <dgm:t>
        <a:bodyPr/>
        <a:lstStyle/>
        <a:p>
          <a:endParaRPr lang="en-US"/>
        </a:p>
      </dgm:t>
    </dgm:pt>
    <dgm:pt modelId="{8161B059-326B-48AD-8D02-A451398E5438}">
      <dgm:prSet/>
      <dgm:spPr/>
      <dgm:t>
        <a:bodyPr/>
        <a:lstStyle/>
        <a:p>
          <a:r>
            <a:rPr lang="en-US"/>
            <a:t>Get the attendees attention</a:t>
          </a:r>
        </a:p>
      </dgm:t>
    </dgm:pt>
    <dgm:pt modelId="{C327CBEC-E5B0-4F53-A7CF-67DEEE20F4D9}" type="parTrans" cxnId="{AEEAD025-0591-4716-A7EE-0874BC646E77}">
      <dgm:prSet/>
      <dgm:spPr/>
      <dgm:t>
        <a:bodyPr/>
        <a:lstStyle/>
        <a:p>
          <a:endParaRPr lang="en-US"/>
        </a:p>
      </dgm:t>
    </dgm:pt>
    <dgm:pt modelId="{C0CD6F7E-B328-4B43-8640-828CFD3DD692}" type="sibTrans" cxnId="{AEEAD025-0591-4716-A7EE-0874BC646E77}">
      <dgm:prSet/>
      <dgm:spPr/>
      <dgm:t>
        <a:bodyPr/>
        <a:lstStyle/>
        <a:p>
          <a:endParaRPr lang="en-US"/>
        </a:p>
      </dgm:t>
    </dgm:pt>
    <dgm:pt modelId="{7DB5EA2F-D609-4681-A547-4E7C2907C789}">
      <dgm:prSet/>
      <dgm:spPr/>
      <dgm:t>
        <a:bodyPr/>
        <a:lstStyle/>
        <a:p>
          <a:r>
            <a:rPr lang="en-US"/>
            <a:t>Welcome the attendees</a:t>
          </a:r>
        </a:p>
      </dgm:t>
    </dgm:pt>
    <dgm:pt modelId="{9A6A0C08-FE86-4458-8FF8-E9655503227F}" type="parTrans" cxnId="{4DB5BC00-4F79-43B3-8413-A6B883B5D20B}">
      <dgm:prSet/>
      <dgm:spPr/>
      <dgm:t>
        <a:bodyPr/>
        <a:lstStyle/>
        <a:p>
          <a:endParaRPr lang="en-US"/>
        </a:p>
      </dgm:t>
    </dgm:pt>
    <dgm:pt modelId="{B3784023-ED50-4310-9BE0-BEA4690CC387}" type="sibTrans" cxnId="{4DB5BC00-4F79-43B3-8413-A6B883B5D20B}">
      <dgm:prSet/>
      <dgm:spPr/>
      <dgm:t>
        <a:bodyPr/>
        <a:lstStyle/>
        <a:p>
          <a:endParaRPr lang="en-US"/>
        </a:p>
      </dgm:t>
    </dgm:pt>
    <dgm:pt modelId="{1F4018CA-0DEF-4CA3-8A69-26E8003AB2AD}">
      <dgm:prSet/>
      <dgm:spPr/>
      <dgm:t>
        <a:bodyPr/>
        <a:lstStyle/>
        <a:p>
          <a:r>
            <a:rPr lang="en-US"/>
            <a:t>Introduce yourself</a:t>
          </a:r>
        </a:p>
      </dgm:t>
    </dgm:pt>
    <dgm:pt modelId="{E2E6179E-7D15-40E3-B64F-963741058534}" type="parTrans" cxnId="{05ADA22A-1A91-4EB9-841B-BA7EC21FD146}">
      <dgm:prSet/>
      <dgm:spPr/>
      <dgm:t>
        <a:bodyPr/>
        <a:lstStyle/>
        <a:p>
          <a:endParaRPr lang="en-US"/>
        </a:p>
      </dgm:t>
    </dgm:pt>
    <dgm:pt modelId="{15D941A4-F997-4CC2-AF12-59E9DD4AF411}" type="sibTrans" cxnId="{05ADA22A-1A91-4EB9-841B-BA7EC21FD146}">
      <dgm:prSet/>
      <dgm:spPr/>
      <dgm:t>
        <a:bodyPr/>
        <a:lstStyle/>
        <a:p>
          <a:endParaRPr lang="en-US"/>
        </a:p>
      </dgm:t>
    </dgm:pt>
    <dgm:pt modelId="{E1A6BC5F-A4A2-4A00-BD43-242C07C22148}">
      <dgm:prSet/>
      <dgm:spPr/>
      <dgm:t>
        <a:bodyPr/>
        <a:lstStyle/>
        <a:p>
          <a:r>
            <a:rPr lang="en-US"/>
            <a:t>Introduce the speaker</a:t>
          </a:r>
        </a:p>
      </dgm:t>
    </dgm:pt>
    <dgm:pt modelId="{139C3DA7-C4F3-48A6-B1D6-793441BDDE64}" type="parTrans" cxnId="{1CEE4B83-13E1-4298-870D-A9402D4752BD}">
      <dgm:prSet/>
      <dgm:spPr/>
      <dgm:t>
        <a:bodyPr/>
        <a:lstStyle/>
        <a:p>
          <a:endParaRPr lang="en-US"/>
        </a:p>
      </dgm:t>
    </dgm:pt>
    <dgm:pt modelId="{D1DA49A6-CC87-45A3-B58C-6BF00271E0F8}" type="sibTrans" cxnId="{1CEE4B83-13E1-4298-870D-A9402D4752BD}">
      <dgm:prSet/>
      <dgm:spPr/>
      <dgm:t>
        <a:bodyPr/>
        <a:lstStyle/>
        <a:p>
          <a:endParaRPr lang="en-US"/>
        </a:p>
      </dgm:t>
    </dgm:pt>
    <dgm:pt modelId="{F29C4914-1375-45CD-9CD4-DD4D65203D18}">
      <dgm:prSet/>
      <dgm:spPr/>
      <dgm:t>
        <a:bodyPr/>
        <a:lstStyle/>
        <a:p>
          <a:r>
            <a:rPr lang="en-US"/>
            <a:t>Introduce the general topic</a:t>
          </a:r>
        </a:p>
      </dgm:t>
    </dgm:pt>
    <dgm:pt modelId="{841CDD9E-B8A3-45E6-8F2A-A36FC08648D9}" type="parTrans" cxnId="{C8879F0A-402E-44AC-B3FD-FF5179F1337B}">
      <dgm:prSet/>
      <dgm:spPr/>
      <dgm:t>
        <a:bodyPr/>
        <a:lstStyle/>
        <a:p>
          <a:endParaRPr lang="en-US"/>
        </a:p>
      </dgm:t>
    </dgm:pt>
    <dgm:pt modelId="{15BDC9E9-360C-4418-B657-E36ED1DD2B15}" type="sibTrans" cxnId="{C8879F0A-402E-44AC-B3FD-FF5179F1337B}">
      <dgm:prSet/>
      <dgm:spPr/>
      <dgm:t>
        <a:bodyPr/>
        <a:lstStyle/>
        <a:p>
          <a:endParaRPr lang="en-US"/>
        </a:p>
      </dgm:t>
    </dgm:pt>
    <dgm:pt modelId="{C9128F39-8C66-46F9-A4E2-662B2C5858C9}">
      <dgm:prSet/>
      <dgm:spPr/>
      <dgm:t>
        <a:bodyPr/>
        <a:lstStyle/>
        <a:p>
          <a:r>
            <a:rPr lang="en-US"/>
            <a:t>Explain the items on the agenda</a:t>
          </a:r>
        </a:p>
      </dgm:t>
    </dgm:pt>
    <dgm:pt modelId="{AEDAD749-B817-4709-BCF2-6E496E82EE5B}" type="parTrans" cxnId="{ED315426-BF6A-4B8B-B37A-6059D98AEB47}">
      <dgm:prSet/>
      <dgm:spPr/>
      <dgm:t>
        <a:bodyPr/>
        <a:lstStyle/>
        <a:p>
          <a:endParaRPr lang="en-US"/>
        </a:p>
      </dgm:t>
    </dgm:pt>
    <dgm:pt modelId="{A38BDF0A-DDC2-4FC2-9446-644AA4CC2864}" type="sibTrans" cxnId="{ED315426-BF6A-4B8B-B37A-6059D98AEB47}">
      <dgm:prSet/>
      <dgm:spPr/>
      <dgm:t>
        <a:bodyPr/>
        <a:lstStyle/>
        <a:p>
          <a:endParaRPr lang="en-US"/>
        </a:p>
      </dgm:t>
    </dgm:pt>
    <dgm:pt modelId="{65AA02DD-816F-4470-92D7-FEF66BE28ECB}" type="pres">
      <dgm:prSet presAssocID="{4E3226C1-182F-4165-9D99-EF5A301B5062}" presName="diagram" presStyleCnt="0">
        <dgm:presLayoutVars>
          <dgm:dir/>
          <dgm:resizeHandles val="exact"/>
        </dgm:presLayoutVars>
      </dgm:prSet>
      <dgm:spPr/>
    </dgm:pt>
    <dgm:pt modelId="{41E49FB3-8CB1-47A5-A5EA-B417636B3476}" type="pres">
      <dgm:prSet presAssocID="{A9166D55-F3E9-4A16-ABC1-2CBB5A0B0C10}" presName="node" presStyleLbl="node1" presStyleIdx="0" presStyleCnt="7">
        <dgm:presLayoutVars>
          <dgm:bulletEnabled val="1"/>
        </dgm:presLayoutVars>
      </dgm:prSet>
      <dgm:spPr/>
    </dgm:pt>
    <dgm:pt modelId="{AEB812A1-F043-4288-ACA2-6D5EFBDF6383}" type="pres">
      <dgm:prSet presAssocID="{9F303E2F-7DBD-4286-9939-C0A9C7CFC6C2}" presName="sibTrans" presStyleLbl="sibTrans2D1" presStyleIdx="0" presStyleCnt="6"/>
      <dgm:spPr/>
    </dgm:pt>
    <dgm:pt modelId="{0E253547-AA2E-482D-AB38-1B16624215C9}" type="pres">
      <dgm:prSet presAssocID="{9F303E2F-7DBD-4286-9939-C0A9C7CFC6C2}" presName="connectorText" presStyleLbl="sibTrans2D1" presStyleIdx="0" presStyleCnt="6"/>
      <dgm:spPr/>
    </dgm:pt>
    <dgm:pt modelId="{F022B1D1-1690-4AC5-8308-08F7AEC1E684}" type="pres">
      <dgm:prSet presAssocID="{8161B059-326B-48AD-8D02-A451398E5438}" presName="node" presStyleLbl="node1" presStyleIdx="1" presStyleCnt="7">
        <dgm:presLayoutVars>
          <dgm:bulletEnabled val="1"/>
        </dgm:presLayoutVars>
      </dgm:prSet>
      <dgm:spPr/>
    </dgm:pt>
    <dgm:pt modelId="{29213322-122E-4BAC-B358-7A5C50482494}" type="pres">
      <dgm:prSet presAssocID="{C0CD6F7E-B328-4B43-8640-828CFD3DD692}" presName="sibTrans" presStyleLbl="sibTrans2D1" presStyleIdx="1" presStyleCnt="6"/>
      <dgm:spPr/>
    </dgm:pt>
    <dgm:pt modelId="{FE4F8DD0-DDA5-4374-9B78-2EFAD636F20A}" type="pres">
      <dgm:prSet presAssocID="{C0CD6F7E-B328-4B43-8640-828CFD3DD692}" presName="connectorText" presStyleLbl="sibTrans2D1" presStyleIdx="1" presStyleCnt="6"/>
      <dgm:spPr/>
    </dgm:pt>
    <dgm:pt modelId="{9FFFDD61-6475-48F5-BC5B-80D4FD5D84E1}" type="pres">
      <dgm:prSet presAssocID="{7DB5EA2F-D609-4681-A547-4E7C2907C789}" presName="node" presStyleLbl="node1" presStyleIdx="2" presStyleCnt="7">
        <dgm:presLayoutVars>
          <dgm:bulletEnabled val="1"/>
        </dgm:presLayoutVars>
      </dgm:prSet>
      <dgm:spPr/>
    </dgm:pt>
    <dgm:pt modelId="{01421D17-EC71-4EB7-BB20-F124E2CAAB2B}" type="pres">
      <dgm:prSet presAssocID="{B3784023-ED50-4310-9BE0-BEA4690CC387}" presName="sibTrans" presStyleLbl="sibTrans2D1" presStyleIdx="2" presStyleCnt="6"/>
      <dgm:spPr/>
    </dgm:pt>
    <dgm:pt modelId="{79EF4E79-6A6F-4D05-9C7C-BF7CEB008221}" type="pres">
      <dgm:prSet presAssocID="{B3784023-ED50-4310-9BE0-BEA4690CC387}" presName="connectorText" presStyleLbl="sibTrans2D1" presStyleIdx="2" presStyleCnt="6"/>
      <dgm:spPr/>
    </dgm:pt>
    <dgm:pt modelId="{8EA7E1C8-52B0-4E33-9B0F-D844CF63F6CE}" type="pres">
      <dgm:prSet presAssocID="{1F4018CA-0DEF-4CA3-8A69-26E8003AB2AD}" presName="node" presStyleLbl="node1" presStyleIdx="3" presStyleCnt="7">
        <dgm:presLayoutVars>
          <dgm:bulletEnabled val="1"/>
        </dgm:presLayoutVars>
      </dgm:prSet>
      <dgm:spPr/>
    </dgm:pt>
    <dgm:pt modelId="{61CE64BF-6F9F-4417-83B3-DE17B8DBF02C}" type="pres">
      <dgm:prSet presAssocID="{15D941A4-F997-4CC2-AF12-59E9DD4AF411}" presName="sibTrans" presStyleLbl="sibTrans2D1" presStyleIdx="3" presStyleCnt="6"/>
      <dgm:spPr/>
    </dgm:pt>
    <dgm:pt modelId="{0387576C-66D3-4BA6-8948-DF465E3268F8}" type="pres">
      <dgm:prSet presAssocID="{15D941A4-F997-4CC2-AF12-59E9DD4AF411}" presName="connectorText" presStyleLbl="sibTrans2D1" presStyleIdx="3" presStyleCnt="6"/>
      <dgm:spPr/>
    </dgm:pt>
    <dgm:pt modelId="{0158368A-4EBB-429A-BF4B-8E9D999E94A5}" type="pres">
      <dgm:prSet presAssocID="{E1A6BC5F-A4A2-4A00-BD43-242C07C22148}" presName="node" presStyleLbl="node1" presStyleIdx="4" presStyleCnt="7">
        <dgm:presLayoutVars>
          <dgm:bulletEnabled val="1"/>
        </dgm:presLayoutVars>
      </dgm:prSet>
      <dgm:spPr/>
    </dgm:pt>
    <dgm:pt modelId="{428EB177-5EEF-4BA2-B1A8-DB40EDF03072}" type="pres">
      <dgm:prSet presAssocID="{D1DA49A6-CC87-45A3-B58C-6BF00271E0F8}" presName="sibTrans" presStyleLbl="sibTrans2D1" presStyleIdx="4" presStyleCnt="6"/>
      <dgm:spPr/>
    </dgm:pt>
    <dgm:pt modelId="{3ABFD7B4-82A8-4FE5-8A5D-8A1C9AC9FF25}" type="pres">
      <dgm:prSet presAssocID="{D1DA49A6-CC87-45A3-B58C-6BF00271E0F8}" presName="connectorText" presStyleLbl="sibTrans2D1" presStyleIdx="4" presStyleCnt="6"/>
      <dgm:spPr/>
    </dgm:pt>
    <dgm:pt modelId="{9D3A4BA9-2B41-4F9A-9E37-B5303283E932}" type="pres">
      <dgm:prSet presAssocID="{F29C4914-1375-45CD-9CD4-DD4D65203D18}" presName="node" presStyleLbl="node1" presStyleIdx="5" presStyleCnt="7">
        <dgm:presLayoutVars>
          <dgm:bulletEnabled val="1"/>
        </dgm:presLayoutVars>
      </dgm:prSet>
      <dgm:spPr/>
    </dgm:pt>
    <dgm:pt modelId="{EA419B17-8BFE-4BE3-9246-3B8F4A33B730}" type="pres">
      <dgm:prSet presAssocID="{15BDC9E9-360C-4418-B657-E36ED1DD2B15}" presName="sibTrans" presStyleLbl="sibTrans2D1" presStyleIdx="5" presStyleCnt="6"/>
      <dgm:spPr/>
    </dgm:pt>
    <dgm:pt modelId="{ACEFEEA5-F776-4A79-B096-465C233CD7DE}" type="pres">
      <dgm:prSet presAssocID="{15BDC9E9-360C-4418-B657-E36ED1DD2B15}" presName="connectorText" presStyleLbl="sibTrans2D1" presStyleIdx="5" presStyleCnt="6"/>
      <dgm:spPr/>
    </dgm:pt>
    <dgm:pt modelId="{6635FDB1-2D91-4D3F-9FE1-3963D0E336CB}" type="pres">
      <dgm:prSet presAssocID="{C9128F39-8C66-46F9-A4E2-662B2C5858C9}" presName="node" presStyleLbl="node1" presStyleIdx="6" presStyleCnt="7">
        <dgm:presLayoutVars>
          <dgm:bulletEnabled val="1"/>
        </dgm:presLayoutVars>
      </dgm:prSet>
      <dgm:spPr/>
    </dgm:pt>
  </dgm:ptLst>
  <dgm:cxnLst>
    <dgm:cxn modelId="{4DB5BC00-4F79-43B3-8413-A6B883B5D20B}" srcId="{4E3226C1-182F-4165-9D99-EF5A301B5062}" destId="{7DB5EA2F-D609-4681-A547-4E7C2907C789}" srcOrd="2" destOrd="0" parTransId="{9A6A0C08-FE86-4458-8FF8-E9655503227F}" sibTransId="{B3784023-ED50-4310-9BE0-BEA4690CC387}"/>
    <dgm:cxn modelId="{2454FF00-4E7D-4056-A7EF-D1ADC14AF34D}" type="presOf" srcId="{7DB5EA2F-D609-4681-A547-4E7C2907C789}" destId="{9FFFDD61-6475-48F5-BC5B-80D4FD5D84E1}" srcOrd="0" destOrd="0" presId="urn:microsoft.com/office/officeart/2005/8/layout/process5"/>
    <dgm:cxn modelId="{C8879F0A-402E-44AC-B3FD-FF5179F1337B}" srcId="{4E3226C1-182F-4165-9D99-EF5A301B5062}" destId="{F29C4914-1375-45CD-9CD4-DD4D65203D18}" srcOrd="5" destOrd="0" parTransId="{841CDD9E-B8A3-45E6-8F2A-A36FC08648D9}" sibTransId="{15BDC9E9-360C-4418-B657-E36ED1DD2B15}"/>
    <dgm:cxn modelId="{8306160E-1A02-4DFA-84AA-2A06C95C49E6}" type="presOf" srcId="{D1DA49A6-CC87-45A3-B58C-6BF00271E0F8}" destId="{428EB177-5EEF-4BA2-B1A8-DB40EDF03072}" srcOrd="0" destOrd="0" presId="urn:microsoft.com/office/officeart/2005/8/layout/process5"/>
    <dgm:cxn modelId="{DB00CB1B-91C5-43AE-BE46-BA01A61DDE02}" type="presOf" srcId="{F29C4914-1375-45CD-9CD4-DD4D65203D18}" destId="{9D3A4BA9-2B41-4F9A-9E37-B5303283E932}" srcOrd="0" destOrd="0" presId="urn:microsoft.com/office/officeart/2005/8/layout/process5"/>
    <dgm:cxn modelId="{AEEAD025-0591-4716-A7EE-0874BC646E77}" srcId="{4E3226C1-182F-4165-9D99-EF5A301B5062}" destId="{8161B059-326B-48AD-8D02-A451398E5438}" srcOrd="1" destOrd="0" parTransId="{C327CBEC-E5B0-4F53-A7CF-67DEEE20F4D9}" sibTransId="{C0CD6F7E-B328-4B43-8640-828CFD3DD692}"/>
    <dgm:cxn modelId="{77D3F125-D2B7-44D8-912F-CACD9CA1328D}" type="presOf" srcId="{D1DA49A6-CC87-45A3-B58C-6BF00271E0F8}" destId="{3ABFD7B4-82A8-4FE5-8A5D-8A1C9AC9FF25}" srcOrd="1" destOrd="0" presId="urn:microsoft.com/office/officeart/2005/8/layout/process5"/>
    <dgm:cxn modelId="{ED315426-BF6A-4B8B-B37A-6059D98AEB47}" srcId="{4E3226C1-182F-4165-9D99-EF5A301B5062}" destId="{C9128F39-8C66-46F9-A4E2-662B2C5858C9}" srcOrd="6" destOrd="0" parTransId="{AEDAD749-B817-4709-BCF2-6E496E82EE5B}" sibTransId="{A38BDF0A-DDC2-4FC2-9446-644AA4CC2864}"/>
    <dgm:cxn modelId="{05ADA22A-1A91-4EB9-841B-BA7EC21FD146}" srcId="{4E3226C1-182F-4165-9D99-EF5A301B5062}" destId="{1F4018CA-0DEF-4CA3-8A69-26E8003AB2AD}" srcOrd="3" destOrd="0" parTransId="{E2E6179E-7D15-40E3-B64F-963741058534}" sibTransId="{15D941A4-F997-4CC2-AF12-59E9DD4AF411}"/>
    <dgm:cxn modelId="{3B30B22B-B6D6-4757-9B78-53D41DA26E0D}" type="presOf" srcId="{8161B059-326B-48AD-8D02-A451398E5438}" destId="{F022B1D1-1690-4AC5-8308-08F7AEC1E684}" srcOrd="0" destOrd="0" presId="urn:microsoft.com/office/officeart/2005/8/layout/process5"/>
    <dgm:cxn modelId="{57C53437-EF63-4C0A-BB56-473E61EB75C6}" type="presOf" srcId="{B3784023-ED50-4310-9BE0-BEA4690CC387}" destId="{01421D17-EC71-4EB7-BB20-F124E2CAAB2B}" srcOrd="0" destOrd="0" presId="urn:microsoft.com/office/officeart/2005/8/layout/process5"/>
    <dgm:cxn modelId="{69BDCA45-79F7-4EAC-BAB6-CAA92EAB45DD}" type="presOf" srcId="{4E3226C1-182F-4165-9D99-EF5A301B5062}" destId="{65AA02DD-816F-4470-92D7-FEF66BE28ECB}" srcOrd="0" destOrd="0" presId="urn:microsoft.com/office/officeart/2005/8/layout/process5"/>
    <dgm:cxn modelId="{9F240A69-7A8E-49FC-AF1C-749EC0F2842C}" type="presOf" srcId="{15D941A4-F997-4CC2-AF12-59E9DD4AF411}" destId="{0387576C-66D3-4BA6-8948-DF465E3268F8}" srcOrd="1" destOrd="0" presId="urn:microsoft.com/office/officeart/2005/8/layout/process5"/>
    <dgm:cxn modelId="{73E4F66B-08DE-4C0A-B72B-FC99AACE4739}" type="presOf" srcId="{9F303E2F-7DBD-4286-9939-C0A9C7CFC6C2}" destId="{AEB812A1-F043-4288-ACA2-6D5EFBDF6383}" srcOrd="0" destOrd="0" presId="urn:microsoft.com/office/officeart/2005/8/layout/process5"/>
    <dgm:cxn modelId="{1F72C679-E269-465B-978F-149C5B95FD0D}" type="presOf" srcId="{15BDC9E9-360C-4418-B657-E36ED1DD2B15}" destId="{ACEFEEA5-F776-4A79-B096-465C233CD7DE}" srcOrd="1" destOrd="0" presId="urn:microsoft.com/office/officeart/2005/8/layout/process5"/>
    <dgm:cxn modelId="{C0EAC37A-591E-4CF6-ADF3-8B58C2351CD3}" type="presOf" srcId="{C0CD6F7E-B328-4B43-8640-828CFD3DD692}" destId="{29213322-122E-4BAC-B358-7A5C50482494}" srcOrd="0" destOrd="0" presId="urn:microsoft.com/office/officeart/2005/8/layout/process5"/>
    <dgm:cxn modelId="{94710F7E-6F59-404E-B45E-E50C98F9552D}" srcId="{4E3226C1-182F-4165-9D99-EF5A301B5062}" destId="{A9166D55-F3E9-4A16-ABC1-2CBB5A0B0C10}" srcOrd="0" destOrd="0" parTransId="{56B83325-7D33-452B-A6A5-296F3366EB8A}" sibTransId="{9F303E2F-7DBD-4286-9939-C0A9C7CFC6C2}"/>
    <dgm:cxn modelId="{1CEE4B83-13E1-4298-870D-A9402D4752BD}" srcId="{4E3226C1-182F-4165-9D99-EF5A301B5062}" destId="{E1A6BC5F-A4A2-4A00-BD43-242C07C22148}" srcOrd="4" destOrd="0" parTransId="{139C3DA7-C4F3-48A6-B1D6-793441BDDE64}" sibTransId="{D1DA49A6-CC87-45A3-B58C-6BF00271E0F8}"/>
    <dgm:cxn modelId="{CE0A4B9B-D886-46FD-A001-37B2E26CD7F8}" type="presOf" srcId="{9F303E2F-7DBD-4286-9939-C0A9C7CFC6C2}" destId="{0E253547-AA2E-482D-AB38-1B16624215C9}" srcOrd="1" destOrd="0" presId="urn:microsoft.com/office/officeart/2005/8/layout/process5"/>
    <dgm:cxn modelId="{5EFEF99B-5B9D-4808-9EEA-454B5B7BB19C}" type="presOf" srcId="{B3784023-ED50-4310-9BE0-BEA4690CC387}" destId="{79EF4E79-6A6F-4D05-9C7C-BF7CEB008221}" srcOrd="1" destOrd="0" presId="urn:microsoft.com/office/officeart/2005/8/layout/process5"/>
    <dgm:cxn modelId="{4138D6A9-6D5E-47F6-8780-F49A3DDF88E1}" type="presOf" srcId="{15BDC9E9-360C-4418-B657-E36ED1DD2B15}" destId="{EA419B17-8BFE-4BE3-9246-3B8F4A33B730}" srcOrd="0" destOrd="0" presId="urn:microsoft.com/office/officeart/2005/8/layout/process5"/>
    <dgm:cxn modelId="{0DBBB5AD-DC7A-45CE-B2AD-E60946945FAA}" type="presOf" srcId="{15D941A4-F997-4CC2-AF12-59E9DD4AF411}" destId="{61CE64BF-6F9F-4417-83B3-DE17B8DBF02C}" srcOrd="0" destOrd="0" presId="urn:microsoft.com/office/officeart/2005/8/layout/process5"/>
    <dgm:cxn modelId="{D09F2BB1-3977-4BC1-AF8D-BA33714941EA}" type="presOf" srcId="{C0CD6F7E-B328-4B43-8640-828CFD3DD692}" destId="{FE4F8DD0-DDA5-4374-9B78-2EFAD636F20A}" srcOrd="1" destOrd="0" presId="urn:microsoft.com/office/officeart/2005/8/layout/process5"/>
    <dgm:cxn modelId="{5DC2BCC6-B146-427F-8767-25DF024C31C2}" type="presOf" srcId="{A9166D55-F3E9-4A16-ABC1-2CBB5A0B0C10}" destId="{41E49FB3-8CB1-47A5-A5EA-B417636B3476}" srcOrd="0" destOrd="0" presId="urn:microsoft.com/office/officeart/2005/8/layout/process5"/>
    <dgm:cxn modelId="{945FC4EA-95D3-4611-A8D5-FEE3D7DD1549}" type="presOf" srcId="{1F4018CA-0DEF-4CA3-8A69-26E8003AB2AD}" destId="{8EA7E1C8-52B0-4E33-9B0F-D844CF63F6CE}" srcOrd="0" destOrd="0" presId="urn:microsoft.com/office/officeart/2005/8/layout/process5"/>
    <dgm:cxn modelId="{448236EE-1749-4DF0-B545-1057E7DFA54B}" type="presOf" srcId="{C9128F39-8C66-46F9-A4E2-662B2C5858C9}" destId="{6635FDB1-2D91-4D3F-9FE1-3963D0E336CB}" srcOrd="0" destOrd="0" presId="urn:microsoft.com/office/officeart/2005/8/layout/process5"/>
    <dgm:cxn modelId="{DB5F04F5-2738-4249-87C4-DB32E5B7A327}" type="presOf" srcId="{E1A6BC5F-A4A2-4A00-BD43-242C07C22148}" destId="{0158368A-4EBB-429A-BF4B-8E9D999E94A5}" srcOrd="0" destOrd="0" presId="urn:microsoft.com/office/officeart/2005/8/layout/process5"/>
    <dgm:cxn modelId="{F7FB410A-A1A0-49A6-A3E9-0DBAEF21B7FD}" type="presParOf" srcId="{65AA02DD-816F-4470-92D7-FEF66BE28ECB}" destId="{41E49FB3-8CB1-47A5-A5EA-B417636B3476}" srcOrd="0" destOrd="0" presId="urn:microsoft.com/office/officeart/2005/8/layout/process5"/>
    <dgm:cxn modelId="{BF684B79-DC17-4647-AAD3-8EA5E8ADAD91}" type="presParOf" srcId="{65AA02DD-816F-4470-92D7-FEF66BE28ECB}" destId="{AEB812A1-F043-4288-ACA2-6D5EFBDF6383}" srcOrd="1" destOrd="0" presId="urn:microsoft.com/office/officeart/2005/8/layout/process5"/>
    <dgm:cxn modelId="{F2ADAF0B-AD1E-42DD-9A8A-08533B2894A3}" type="presParOf" srcId="{AEB812A1-F043-4288-ACA2-6D5EFBDF6383}" destId="{0E253547-AA2E-482D-AB38-1B16624215C9}" srcOrd="0" destOrd="0" presId="urn:microsoft.com/office/officeart/2005/8/layout/process5"/>
    <dgm:cxn modelId="{65AD2F8C-E080-4A76-8474-ADE6610BC1D5}" type="presParOf" srcId="{65AA02DD-816F-4470-92D7-FEF66BE28ECB}" destId="{F022B1D1-1690-4AC5-8308-08F7AEC1E684}" srcOrd="2" destOrd="0" presId="urn:microsoft.com/office/officeart/2005/8/layout/process5"/>
    <dgm:cxn modelId="{661F909C-5D5D-4B73-8A4B-2676614FA385}" type="presParOf" srcId="{65AA02DD-816F-4470-92D7-FEF66BE28ECB}" destId="{29213322-122E-4BAC-B358-7A5C50482494}" srcOrd="3" destOrd="0" presId="urn:microsoft.com/office/officeart/2005/8/layout/process5"/>
    <dgm:cxn modelId="{796A536D-E780-42AC-8FD6-160C53FB66BE}" type="presParOf" srcId="{29213322-122E-4BAC-B358-7A5C50482494}" destId="{FE4F8DD0-DDA5-4374-9B78-2EFAD636F20A}" srcOrd="0" destOrd="0" presId="urn:microsoft.com/office/officeart/2005/8/layout/process5"/>
    <dgm:cxn modelId="{31FA49FC-5694-4372-AADD-FEE840B1CE97}" type="presParOf" srcId="{65AA02DD-816F-4470-92D7-FEF66BE28ECB}" destId="{9FFFDD61-6475-48F5-BC5B-80D4FD5D84E1}" srcOrd="4" destOrd="0" presId="urn:microsoft.com/office/officeart/2005/8/layout/process5"/>
    <dgm:cxn modelId="{8D851654-DEAC-421A-B086-48A987A92D83}" type="presParOf" srcId="{65AA02DD-816F-4470-92D7-FEF66BE28ECB}" destId="{01421D17-EC71-4EB7-BB20-F124E2CAAB2B}" srcOrd="5" destOrd="0" presId="urn:microsoft.com/office/officeart/2005/8/layout/process5"/>
    <dgm:cxn modelId="{304C7DD9-1592-4E35-9460-BBE2F94B1026}" type="presParOf" srcId="{01421D17-EC71-4EB7-BB20-F124E2CAAB2B}" destId="{79EF4E79-6A6F-4D05-9C7C-BF7CEB008221}" srcOrd="0" destOrd="0" presId="urn:microsoft.com/office/officeart/2005/8/layout/process5"/>
    <dgm:cxn modelId="{98B23B0A-FDCC-4063-B1B6-FB700CD8ABA1}" type="presParOf" srcId="{65AA02DD-816F-4470-92D7-FEF66BE28ECB}" destId="{8EA7E1C8-52B0-4E33-9B0F-D844CF63F6CE}" srcOrd="6" destOrd="0" presId="urn:microsoft.com/office/officeart/2005/8/layout/process5"/>
    <dgm:cxn modelId="{37EE1088-350C-4D52-949C-503095DE1917}" type="presParOf" srcId="{65AA02DD-816F-4470-92D7-FEF66BE28ECB}" destId="{61CE64BF-6F9F-4417-83B3-DE17B8DBF02C}" srcOrd="7" destOrd="0" presId="urn:microsoft.com/office/officeart/2005/8/layout/process5"/>
    <dgm:cxn modelId="{7C253F26-FAB0-4266-82EC-6CD781A00836}" type="presParOf" srcId="{61CE64BF-6F9F-4417-83B3-DE17B8DBF02C}" destId="{0387576C-66D3-4BA6-8948-DF465E3268F8}" srcOrd="0" destOrd="0" presId="urn:microsoft.com/office/officeart/2005/8/layout/process5"/>
    <dgm:cxn modelId="{EF42E90C-B484-4F64-A3AC-8B883116BD71}" type="presParOf" srcId="{65AA02DD-816F-4470-92D7-FEF66BE28ECB}" destId="{0158368A-4EBB-429A-BF4B-8E9D999E94A5}" srcOrd="8" destOrd="0" presId="urn:microsoft.com/office/officeart/2005/8/layout/process5"/>
    <dgm:cxn modelId="{7EE99113-812A-48DB-97A9-547A324DF290}" type="presParOf" srcId="{65AA02DD-816F-4470-92D7-FEF66BE28ECB}" destId="{428EB177-5EEF-4BA2-B1A8-DB40EDF03072}" srcOrd="9" destOrd="0" presId="urn:microsoft.com/office/officeart/2005/8/layout/process5"/>
    <dgm:cxn modelId="{FE085A1A-8879-42C7-9C4A-DC5CA0FDB223}" type="presParOf" srcId="{428EB177-5EEF-4BA2-B1A8-DB40EDF03072}" destId="{3ABFD7B4-82A8-4FE5-8A5D-8A1C9AC9FF25}" srcOrd="0" destOrd="0" presId="urn:microsoft.com/office/officeart/2005/8/layout/process5"/>
    <dgm:cxn modelId="{BF3B719B-FEF7-48D6-8562-6806BA13F90A}" type="presParOf" srcId="{65AA02DD-816F-4470-92D7-FEF66BE28ECB}" destId="{9D3A4BA9-2B41-4F9A-9E37-B5303283E932}" srcOrd="10" destOrd="0" presId="urn:microsoft.com/office/officeart/2005/8/layout/process5"/>
    <dgm:cxn modelId="{13CC90E7-2542-485D-AFA5-3A869DD84A79}" type="presParOf" srcId="{65AA02DD-816F-4470-92D7-FEF66BE28ECB}" destId="{EA419B17-8BFE-4BE3-9246-3B8F4A33B730}" srcOrd="11" destOrd="0" presId="urn:microsoft.com/office/officeart/2005/8/layout/process5"/>
    <dgm:cxn modelId="{8FAFB052-6902-49E3-BDF0-A528C4EBCF90}" type="presParOf" srcId="{EA419B17-8BFE-4BE3-9246-3B8F4A33B730}" destId="{ACEFEEA5-F776-4A79-B096-465C233CD7DE}" srcOrd="0" destOrd="0" presId="urn:microsoft.com/office/officeart/2005/8/layout/process5"/>
    <dgm:cxn modelId="{3094A52E-3741-4530-8C1D-5076DB789876}" type="presParOf" srcId="{65AA02DD-816F-4470-92D7-FEF66BE28ECB}" destId="{6635FDB1-2D91-4D3F-9FE1-3963D0E336CB}" srcOrd="12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BAA0B6E-5F67-4922-B365-E6A92099EC30}" type="doc">
      <dgm:prSet loTypeId="urn:microsoft.com/office/officeart/2008/layout/VerticalCircle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7207F80A-672C-413E-82EA-1609FC9160C5}">
      <dgm:prSet/>
      <dgm:spPr/>
      <dgm:t>
        <a:bodyPr/>
        <a:lstStyle/>
        <a:p>
          <a:r>
            <a:rPr lang="en-US"/>
            <a:t>Introduce the first item on the agenda</a:t>
          </a:r>
        </a:p>
      </dgm:t>
    </dgm:pt>
    <dgm:pt modelId="{9BACCC27-FAAF-441C-95C9-C2BD74571393}" type="parTrans" cxnId="{616BEADA-1100-46EE-8969-03195A2B0387}">
      <dgm:prSet/>
      <dgm:spPr/>
      <dgm:t>
        <a:bodyPr/>
        <a:lstStyle/>
        <a:p>
          <a:endParaRPr lang="en-US"/>
        </a:p>
      </dgm:t>
    </dgm:pt>
    <dgm:pt modelId="{56E00097-D3B8-42E6-ACDC-66C248AD7A17}" type="sibTrans" cxnId="{616BEADA-1100-46EE-8969-03195A2B0387}">
      <dgm:prSet/>
      <dgm:spPr/>
      <dgm:t>
        <a:bodyPr/>
        <a:lstStyle/>
        <a:p>
          <a:endParaRPr lang="en-US"/>
        </a:p>
      </dgm:t>
    </dgm:pt>
    <dgm:pt modelId="{7150F63A-D639-4A42-A8ED-97FAAA6F3CAD}">
      <dgm:prSet/>
      <dgm:spPr/>
      <dgm:t>
        <a:bodyPr/>
        <a:lstStyle/>
        <a:p>
          <a:r>
            <a:rPr lang="en-US"/>
            <a:t>Closing discussion on an item</a:t>
          </a:r>
        </a:p>
      </dgm:t>
    </dgm:pt>
    <dgm:pt modelId="{07FBE7C1-4DED-468E-826E-CCFDC8D43765}" type="parTrans" cxnId="{D9B4EE9F-2915-4AA0-B24B-B305CF9E58B2}">
      <dgm:prSet/>
      <dgm:spPr/>
      <dgm:t>
        <a:bodyPr/>
        <a:lstStyle/>
        <a:p>
          <a:endParaRPr lang="en-US"/>
        </a:p>
      </dgm:t>
    </dgm:pt>
    <dgm:pt modelId="{5A37BDC2-A67F-483E-B8EB-CDEE503E92E2}" type="sibTrans" cxnId="{D9B4EE9F-2915-4AA0-B24B-B305CF9E58B2}">
      <dgm:prSet/>
      <dgm:spPr/>
      <dgm:t>
        <a:bodyPr/>
        <a:lstStyle/>
        <a:p>
          <a:endParaRPr lang="en-US"/>
        </a:p>
      </dgm:t>
    </dgm:pt>
    <dgm:pt modelId="{5E735931-03CF-481C-AA52-ECD496DAC1D2}">
      <dgm:prSet/>
      <dgm:spPr/>
      <dgm:t>
        <a:bodyPr/>
        <a:lstStyle/>
        <a:p>
          <a:r>
            <a:rPr lang="en-US"/>
            <a:t>Moving on to the next item</a:t>
          </a:r>
        </a:p>
      </dgm:t>
    </dgm:pt>
    <dgm:pt modelId="{B9AF9B7C-8707-4C75-809C-DF9A7BB42DE3}" type="parTrans" cxnId="{1BBD99FA-4328-4AB8-B6F7-D43B0F7B01B9}">
      <dgm:prSet/>
      <dgm:spPr/>
      <dgm:t>
        <a:bodyPr/>
        <a:lstStyle/>
        <a:p>
          <a:endParaRPr lang="en-US"/>
        </a:p>
      </dgm:t>
    </dgm:pt>
    <dgm:pt modelId="{77A0B853-F43D-4124-B181-B5A11BED2D1A}" type="sibTrans" cxnId="{1BBD99FA-4328-4AB8-B6F7-D43B0F7B01B9}">
      <dgm:prSet/>
      <dgm:spPr/>
      <dgm:t>
        <a:bodyPr/>
        <a:lstStyle/>
        <a:p>
          <a:endParaRPr lang="en-US"/>
        </a:p>
      </dgm:t>
    </dgm:pt>
    <dgm:pt modelId="{92DDEEB3-FD9D-46C4-B14F-193B92B93ECF}" type="pres">
      <dgm:prSet presAssocID="{3BAA0B6E-5F67-4922-B365-E6A92099EC30}" presName="Name0" presStyleCnt="0">
        <dgm:presLayoutVars>
          <dgm:dir/>
        </dgm:presLayoutVars>
      </dgm:prSet>
      <dgm:spPr/>
    </dgm:pt>
    <dgm:pt modelId="{1C19E8EB-C20E-45A1-B2EC-8B8659691D9E}" type="pres">
      <dgm:prSet presAssocID="{7207F80A-672C-413E-82EA-1609FC9160C5}" presName="noChildren" presStyleCnt="0"/>
      <dgm:spPr/>
    </dgm:pt>
    <dgm:pt modelId="{6363FDDB-B61C-4C0B-BAE4-8B1F2CACBD32}" type="pres">
      <dgm:prSet presAssocID="{7207F80A-672C-413E-82EA-1609FC9160C5}" presName="gap" presStyleCnt="0"/>
      <dgm:spPr/>
    </dgm:pt>
    <dgm:pt modelId="{5F950A94-FD02-4349-9C6A-98B297FACE93}" type="pres">
      <dgm:prSet presAssocID="{7207F80A-672C-413E-82EA-1609FC9160C5}" presName="medCircle2" presStyleLbl="vennNode1" presStyleIdx="0" presStyleCnt="3"/>
      <dgm:spPr/>
    </dgm:pt>
    <dgm:pt modelId="{813AB111-A87A-417E-AAF0-AF8BE0F2EECC}" type="pres">
      <dgm:prSet presAssocID="{7207F80A-672C-413E-82EA-1609FC9160C5}" presName="txLvlOnly1" presStyleLbl="revTx" presStyleIdx="0" presStyleCnt="3"/>
      <dgm:spPr/>
    </dgm:pt>
    <dgm:pt modelId="{3217A0CD-8141-419E-BF12-6E77A20E5150}" type="pres">
      <dgm:prSet presAssocID="{7150F63A-D639-4A42-A8ED-97FAAA6F3CAD}" presName="noChildren" presStyleCnt="0"/>
      <dgm:spPr/>
    </dgm:pt>
    <dgm:pt modelId="{8A9BC5C7-2351-44A1-8E61-669F48C5DB18}" type="pres">
      <dgm:prSet presAssocID="{7150F63A-D639-4A42-A8ED-97FAAA6F3CAD}" presName="gap" presStyleCnt="0"/>
      <dgm:spPr/>
    </dgm:pt>
    <dgm:pt modelId="{60191600-7FBD-4A4F-879C-B53163E5E241}" type="pres">
      <dgm:prSet presAssocID="{7150F63A-D639-4A42-A8ED-97FAAA6F3CAD}" presName="medCircle2" presStyleLbl="vennNode1" presStyleIdx="1" presStyleCnt="3"/>
      <dgm:spPr/>
    </dgm:pt>
    <dgm:pt modelId="{4D809CA9-EE4C-4E05-B501-4ADC579AFCD1}" type="pres">
      <dgm:prSet presAssocID="{7150F63A-D639-4A42-A8ED-97FAAA6F3CAD}" presName="txLvlOnly1" presStyleLbl="revTx" presStyleIdx="1" presStyleCnt="3"/>
      <dgm:spPr/>
    </dgm:pt>
    <dgm:pt modelId="{75F0BA10-6750-4510-B8AB-4EF103FFF32B}" type="pres">
      <dgm:prSet presAssocID="{5E735931-03CF-481C-AA52-ECD496DAC1D2}" presName="noChildren" presStyleCnt="0"/>
      <dgm:spPr/>
    </dgm:pt>
    <dgm:pt modelId="{E3C6DA8A-26F5-4FFF-9C2A-D9D72957AB5D}" type="pres">
      <dgm:prSet presAssocID="{5E735931-03CF-481C-AA52-ECD496DAC1D2}" presName="gap" presStyleCnt="0"/>
      <dgm:spPr/>
    </dgm:pt>
    <dgm:pt modelId="{4B173CFA-DFBA-4032-B57C-BDD04601F0CE}" type="pres">
      <dgm:prSet presAssocID="{5E735931-03CF-481C-AA52-ECD496DAC1D2}" presName="medCircle2" presStyleLbl="vennNode1" presStyleIdx="2" presStyleCnt="3"/>
      <dgm:spPr/>
    </dgm:pt>
    <dgm:pt modelId="{4A35B31A-78BB-4A61-BD3F-64F74BD34775}" type="pres">
      <dgm:prSet presAssocID="{5E735931-03CF-481C-AA52-ECD496DAC1D2}" presName="txLvlOnly1" presStyleLbl="revTx" presStyleIdx="2" presStyleCnt="3"/>
      <dgm:spPr/>
    </dgm:pt>
  </dgm:ptLst>
  <dgm:cxnLst>
    <dgm:cxn modelId="{6702361F-2206-4FAB-B9C0-0EFFC2A8418B}" type="presOf" srcId="{3BAA0B6E-5F67-4922-B365-E6A92099EC30}" destId="{92DDEEB3-FD9D-46C4-B14F-193B92B93ECF}" srcOrd="0" destOrd="0" presId="urn:microsoft.com/office/officeart/2008/layout/VerticalCircleList"/>
    <dgm:cxn modelId="{F6BC906F-A28C-4A3B-9ED5-A01AE1B2A43A}" type="presOf" srcId="{7207F80A-672C-413E-82EA-1609FC9160C5}" destId="{813AB111-A87A-417E-AAF0-AF8BE0F2EECC}" srcOrd="0" destOrd="0" presId="urn:microsoft.com/office/officeart/2008/layout/VerticalCircleList"/>
    <dgm:cxn modelId="{47319385-8560-4F67-96D1-4A39CC6D0809}" type="presOf" srcId="{7150F63A-D639-4A42-A8ED-97FAAA6F3CAD}" destId="{4D809CA9-EE4C-4E05-B501-4ADC579AFCD1}" srcOrd="0" destOrd="0" presId="urn:microsoft.com/office/officeart/2008/layout/VerticalCircleList"/>
    <dgm:cxn modelId="{D9B4EE9F-2915-4AA0-B24B-B305CF9E58B2}" srcId="{3BAA0B6E-5F67-4922-B365-E6A92099EC30}" destId="{7150F63A-D639-4A42-A8ED-97FAAA6F3CAD}" srcOrd="1" destOrd="0" parTransId="{07FBE7C1-4DED-468E-826E-CCFDC8D43765}" sibTransId="{5A37BDC2-A67F-483E-B8EB-CDEE503E92E2}"/>
    <dgm:cxn modelId="{FF582CC2-740B-46AD-BFAE-F2FA372BE4D1}" type="presOf" srcId="{5E735931-03CF-481C-AA52-ECD496DAC1D2}" destId="{4A35B31A-78BB-4A61-BD3F-64F74BD34775}" srcOrd="0" destOrd="0" presId="urn:microsoft.com/office/officeart/2008/layout/VerticalCircleList"/>
    <dgm:cxn modelId="{616BEADA-1100-46EE-8969-03195A2B0387}" srcId="{3BAA0B6E-5F67-4922-B365-E6A92099EC30}" destId="{7207F80A-672C-413E-82EA-1609FC9160C5}" srcOrd="0" destOrd="0" parTransId="{9BACCC27-FAAF-441C-95C9-C2BD74571393}" sibTransId="{56E00097-D3B8-42E6-ACDC-66C248AD7A17}"/>
    <dgm:cxn modelId="{1BBD99FA-4328-4AB8-B6F7-D43B0F7B01B9}" srcId="{3BAA0B6E-5F67-4922-B365-E6A92099EC30}" destId="{5E735931-03CF-481C-AA52-ECD496DAC1D2}" srcOrd="2" destOrd="0" parTransId="{B9AF9B7C-8707-4C75-809C-DF9A7BB42DE3}" sibTransId="{77A0B853-F43D-4124-B181-B5A11BED2D1A}"/>
    <dgm:cxn modelId="{BC668475-59C4-4DA7-9DDF-1F57F539C2AA}" type="presParOf" srcId="{92DDEEB3-FD9D-46C4-B14F-193B92B93ECF}" destId="{1C19E8EB-C20E-45A1-B2EC-8B8659691D9E}" srcOrd="0" destOrd="0" presId="urn:microsoft.com/office/officeart/2008/layout/VerticalCircleList"/>
    <dgm:cxn modelId="{B7D14C08-1AA8-4049-930C-9967B4683CDA}" type="presParOf" srcId="{1C19E8EB-C20E-45A1-B2EC-8B8659691D9E}" destId="{6363FDDB-B61C-4C0B-BAE4-8B1F2CACBD32}" srcOrd="0" destOrd="0" presId="urn:microsoft.com/office/officeart/2008/layout/VerticalCircleList"/>
    <dgm:cxn modelId="{3731C23C-15FD-4A98-BDB8-4199ABD515AE}" type="presParOf" srcId="{1C19E8EB-C20E-45A1-B2EC-8B8659691D9E}" destId="{5F950A94-FD02-4349-9C6A-98B297FACE93}" srcOrd="1" destOrd="0" presId="urn:microsoft.com/office/officeart/2008/layout/VerticalCircleList"/>
    <dgm:cxn modelId="{8D35C8A2-F1DD-49A1-AE3E-FC7D0304613F}" type="presParOf" srcId="{1C19E8EB-C20E-45A1-B2EC-8B8659691D9E}" destId="{813AB111-A87A-417E-AAF0-AF8BE0F2EECC}" srcOrd="2" destOrd="0" presId="urn:microsoft.com/office/officeart/2008/layout/VerticalCircleList"/>
    <dgm:cxn modelId="{6750C55C-11E9-41D7-A994-2DAD96BC488B}" type="presParOf" srcId="{92DDEEB3-FD9D-46C4-B14F-193B92B93ECF}" destId="{3217A0CD-8141-419E-BF12-6E77A20E5150}" srcOrd="1" destOrd="0" presId="urn:microsoft.com/office/officeart/2008/layout/VerticalCircleList"/>
    <dgm:cxn modelId="{4FC8CD80-BCE1-4B7C-8194-AB8743F74670}" type="presParOf" srcId="{3217A0CD-8141-419E-BF12-6E77A20E5150}" destId="{8A9BC5C7-2351-44A1-8E61-669F48C5DB18}" srcOrd="0" destOrd="0" presId="urn:microsoft.com/office/officeart/2008/layout/VerticalCircleList"/>
    <dgm:cxn modelId="{B848446F-0BF4-41BA-AC6E-243C434786CA}" type="presParOf" srcId="{3217A0CD-8141-419E-BF12-6E77A20E5150}" destId="{60191600-7FBD-4A4F-879C-B53163E5E241}" srcOrd="1" destOrd="0" presId="urn:microsoft.com/office/officeart/2008/layout/VerticalCircleList"/>
    <dgm:cxn modelId="{17D74AD9-AA88-42D2-87A3-D89B79D7F8EC}" type="presParOf" srcId="{3217A0CD-8141-419E-BF12-6E77A20E5150}" destId="{4D809CA9-EE4C-4E05-B501-4ADC579AFCD1}" srcOrd="2" destOrd="0" presId="urn:microsoft.com/office/officeart/2008/layout/VerticalCircleList"/>
    <dgm:cxn modelId="{EE4E4BCB-99B4-4A7F-AC59-D49E6827A92A}" type="presParOf" srcId="{92DDEEB3-FD9D-46C4-B14F-193B92B93ECF}" destId="{75F0BA10-6750-4510-B8AB-4EF103FFF32B}" srcOrd="2" destOrd="0" presId="urn:microsoft.com/office/officeart/2008/layout/VerticalCircleList"/>
    <dgm:cxn modelId="{DCB3067B-64E7-44D3-9557-94907A0367A0}" type="presParOf" srcId="{75F0BA10-6750-4510-B8AB-4EF103FFF32B}" destId="{E3C6DA8A-26F5-4FFF-9C2A-D9D72957AB5D}" srcOrd="0" destOrd="0" presId="urn:microsoft.com/office/officeart/2008/layout/VerticalCircleList"/>
    <dgm:cxn modelId="{1D5B9F93-C121-4217-AD28-B1EB584840D6}" type="presParOf" srcId="{75F0BA10-6750-4510-B8AB-4EF103FFF32B}" destId="{4B173CFA-DFBA-4032-B57C-BDD04601F0CE}" srcOrd="1" destOrd="0" presId="urn:microsoft.com/office/officeart/2008/layout/VerticalCircleList"/>
    <dgm:cxn modelId="{3C528A20-1ED4-4451-9E0C-7FD7EC573AE4}" type="presParOf" srcId="{75F0BA10-6750-4510-B8AB-4EF103FFF32B}" destId="{4A35B31A-78BB-4A61-BD3F-64F74BD34775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4E93E45-093C-4EC7-8852-B35201712485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CDF088F1-0B24-44D6-85F3-3F38C263BCDF}">
      <dgm:prSet custT="1"/>
      <dgm:spPr/>
      <dgm:t>
        <a:bodyPr/>
        <a:lstStyle/>
        <a:p>
          <a:r>
            <a:rPr lang="en-US" sz="2400" dirty="0"/>
            <a:t>Introduce the first item on the agenda</a:t>
          </a:r>
        </a:p>
      </dgm:t>
    </dgm:pt>
    <dgm:pt modelId="{0575CCBB-40DB-4D67-80E7-1DAFDC6C284B}" type="parTrans" cxnId="{72D3E6BC-1502-4733-AF27-C919E28DB028}">
      <dgm:prSet/>
      <dgm:spPr/>
      <dgm:t>
        <a:bodyPr/>
        <a:lstStyle/>
        <a:p>
          <a:endParaRPr lang="en-US" sz="2400"/>
        </a:p>
      </dgm:t>
    </dgm:pt>
    <dgm:pt modelId="{FE9FE3FD-9795-4A25-9BAA-9CF5ACB3ED3F}" type="sibTrans" cxnId="{72D3E6BC-1502-4733-AF27-C919E28DB028}">
      <dgm:prSet/>
      <dgm:spPr/>
      <dgm:t>
        <a:bodyPr/>
        <a:lstStyle/>
        <a:p>
          <a:endParaRPr lang="en-US" sz="2400"/>
        </a:p>
      </dgm:t>
    </dgm:pt>
    <dgm:pt modelId="{B8BA8D29-3D48-49F7-8B3C-21800211C21E}">
      <dgm:prSet custT="1"/>
      <dgm:spPr/>
      <dgm:t>
        <a:bodyPr/>
        <a:lstStyle/>
        <a:p>
          <a:r>
            <a:rPr lang="en-US" sz="2400"/>
            <a:t>Closing discussion on an item</a:t>
          </a:r>
        </a:p>
      </dgm:t>
    </dgm:pt>
    <dgm:pt modelId="{4539F837-1C8C-403F-AFEA-5480AD1651AD}" type="parTrans" cxnId="{B01CD38F-64B4-44AA-96D9-3BEC95FC6758}">
      <dgm:prSet/>
      <dgm:spPr/>
      <dgm:t>
        <a:bodyPr/>
        <a:lstStyle/>
        <a:p>
          <a:endParaRPr lang="en-US" sz="2400"/>
        </a:p>
      </dgm:t>
    </dgm:pt>
    <dgm:pt modelId="{B9C65B97-653D-41BA-9E85-666D50497609}" type="sibTrans" cxnId="{B01CD38F-64B4-44AA-96D9-3BEC95FC6758}">
      <dgm:prSet/>
      <dgm:spPr/>
      <dgm:t>
        <a:bodyPr/>
        <a:lstStyle/>
        <a:p>
          <a:endParaRPr lang="en-US" sz="2400"/>
        </a:p>
      </dgm:t>
    </dgm:pt>
    <dgm:pt modelId="{F52A1DE4-579E-4D7F-A4BA-D7C8EF21250B}">
      <dgm:prSet custT="1"/>
      <dgm:spPr/>
      <dgm:t>
        <a:bodyPr/>
        <a:lstStyle/>
        <a:p>
          <a:r>
            <a:rPr lang="en-US" sz="2400"/>
            <a:t>Moving on to the next item</a:t>
          </a:r>
        </a:p>
      </dgm:t>
    </dgm:pt>
    <dgm:pt modelId="{B5932116-B956-4C72-96C3-5514BB677282}" type="parTrans" cxnId="{76FD7027-FB7B-4E3E-B79E-7402C512B2DD}">
      <dgm:prSet/>
      <dgm:spPr/>
      <dgm:t>
        <a:bodyPr/>
        <a:lstStyle/>
        <a:p>
          <a:endParaRPr lang="en-US" sz="2400"/>
        </a:p>
      </dgm:t>
    </dgm:pt>
    <dgm:pt modelId="{E54709A7-C66F-45FA-AC92-889445AD3EB6}" type="sibTrans" cxnId="{76FD7027-FB7B-4E3E-B79E-7402C512B2DD}">
      <dgm:prSet/>
      <dgm:spPr/>
      <dgm:t>
        <a:bodyPr/>
        <a:lstStyle/>
        <a:p>
          <a:endParaRPr lang="en-US" sz="2400"/>
        </a:p>
      </dgm:t>
    </dgm:pt>
    <dgm:pt modelId="{0C6D8F83-10A6-468E-8024-D88A7E34CF57}" type="pres">
      <dgm:prSet presAssocID="{D4E93E45-093C-4EC7-8852-B35201712485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190B4C77-02B9-4A7B-AA5B-98402BD65670}" type="pres">
      <dgm:prSet presAssocID="{CDF088F1-0B24-44D6-85F3-3F38C263BCDF}" presName="Accent1" presStyleCnt="0"/>
      <dgm:spPr/>
    </dgm:pt>
    <dgm:pt modelId="{1AF42E8D-88F8-4E3D-85CD-5D4CD058AFBD}" type="pres">
      <dgm:prSet presAssocID="{CDF088F1-0B24-44D6-85F3-3F38C263BCDF}" presName="Accent" presStyleLbl="node1" presStyleIdx="0" presStyleCnt="3"/>
      <dgm:spPr/>
    </dgm:pt>
    <dgm:pt modelId="{F4D0ECA7-CEDD-4DFF-A76B-0BB1AEB16A80}" type="pres">
      <dgm:prSet presAssocID="{CDF088F1-0B24-44D6-85F3-3F38C263BCDF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</dgm:pt>
    <dgm:pt modelId="{DC4B0E84-BCFD-4D58-8966-534C7CF737E5}" type="pres">
      <dgm:prSet presAssocID="{B8BA8D29-3D48-49F7-8B3C-21800211C21E}" presName="Accent2" presStyleCnt="0"/>
      <dgm:spPr/>
    </dgm:pt>
    <dgm:pt modelId="{651AED42-6B32-4E1F-82DA-B7AB8B84CB21}" type="pres">
      <dgm:prSet presAssocID="{B8BA8D29-3D48-49F7-8B3C-21800211C21E}" presName="Accent" presStyleLbl="node1" presStyleIdx="1" presStyleCnt="3"/>
      <dgm:spPr/>
    </dgm:pt>
    <dgm:pt modelId="{390A0C00-1589-4D81-900B-983FEF248653}" type="pres">
      <dgm:prSet presAssocID="{B8BA8D29-3D48-49F7-8B3C-21800211C21E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</dgm:pt>
    <dgm:pt modelId="{BC816C71-ED98-480B-A923-4524E570EA89}" type="pres">
      <dgm:prSet presAssocID="{F52A1DE4-579E-4D7F-A4BA-D7C8EF21250B}" presName="Accent3" presStyleCnt="0"/>
      <dgm:spPr/>
    </dgm:pt>
    <dgm:pt modelId="{DCC9CB63-0DB4-43FD-A01C-05A7AC16CFF4}" type="pres">
      <dgm:prSet presAssocID="{F52A1DE4-579E-4D7F-A4BA-D7C8EF21250B}" presName="Accent" presStyleLbl="node1" presStyleIdx="2" presStyleCnt="3"/>
      <dgm:spPr/>
    </dgm:pt>
    <dgm:pt modelId="{884E9888-5473-4BB5-B387-191A7A5FE7D9}" type="pres">
      <dgm:prSet presAssocID="{F52A1DE4-579E-4D7F-A4BA-D7C8EF21250B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</dgm:pt>
  </dgm:ptLst>
  <dgm:cxnLst>
    <dgm:cxn modelId="{A9648710-89BC-4DEB-96F6-87FD5C652675}" type="presOf" srcId="{CDF088F1-0B24-44D6-85F3-3F38C263BCDF}" destId="{F4D0ECA7-CEDD-4DFF-A76B-0BB1AEB16A80}" srcOrd="0" destOrd="0" presId="urn:microsoft.com/office/officeart/2009/layout/CircleArrowProcess"/>
    <dgm:cxn modelId="{76FD7027-FB7B-4E3E-B79E-7402C512B2DD}" srcId="{D4E93E45-093C-4EC7-8852-B35201712485}" destId="{F52A1DE4-579E-4D7F-A4BA-D7C8EF21250B}" srcOrd="2" destOrd="0" parTransId="{B5932116-B956-4C72-96C3-5514BB677282}" sibTransId="{E54709A7-C66F-45FA-AC92-889445AD3EB6}"/>
    <dgm:cxn modelId="{3702674A-6FB0-498E-A01E-5D86E6BCAD8A}" type="presOf" srcId="{B8BA8D29-3D48-49F7-8B3C-21800211C21E}" destId="{390A0C00-1589-4D81-900B-983FEF248653}" srcOrd="0" destOrd="0" presId="urn:microsoft.com/office/officeart/2009/layout/CircleArrowProcess"/>
    <dgm:cxn modelId="{B01CD38F-64B4-44AA-96D9-3BEC95FC6758}" srcId="{D4E93E45-093C-4EC7-8852-B35201712485}" destId="{B8BA8D29-3D48-49F7-8B3C-21800211C21E}" srcOrd="1" destOrd="0" parTransId="{4539F837-1C8C-403F-AFEA-5480AD1651AD}" sibTransId="{B9C65B97-653D-41BA-9E85-666D50497609}"/>
    <dgm:cxn modelId="{3BBED1B3-D137-483F-9B83-813BAAF4E542}" type="presOf" srcId="{D4E93E45-093C-4EC7-8852-B35201712485}" destId="{0C6D8F83-10A6-468E-8024-D88A7E34CF57}" srcOrd="0" destOrd="0" presId="urn:microsoft.com/office/officeart/2009/layout/CircleArrowProcess"/>
    <dgm:cxn modelId="{72D3E6BC-1502-4733-AF27-C919E28DB028}" srcId="{D4E93E45-093C-4EC7-8852-B35201712485}" destId="{CDF088F1-0B24-44D6-85F3-3F38C263BCDF}" srcOrd="0" destOrd="0" parTransId="{0575CCBB-40DB-4D67-80E7-1DAFDC6C284B}" sibTransId="{FE9FE3FD-9795-4A25-9BAA-9CF5ACB3ED3F}"/>
    <dgm:cxn modelId="{313C29F0-DF45-4102-B553-0ADAF5B297A9}" type="presOf" srcId="{F52A1DE4-579E-4D7F-A4BA-D7C8EF21250B}" destId="{884E9888-5473-4BB5-B387-191A7A5FE7D9}" srcOrd="0" destOrd="0" presId="urn:microsoft.com/office/officeart/2009/layout/CircleArrowProcess"/>
    <dgm:cxn modelId="{7D05E732-48B3-473D-99FF-D65FCB90948A}" type="presParOf" srcId="{0C6D8F83-10A6-468E-8024-D88A7E34CF57}" destId="{190B4C77-02B9-4A7B-AA5B-98402BD65670}" srcOrd="0" destOrd="0" presId="urn:microsoft.com/office/officeart/2009/layout/CircleArrowProcess"/>
    <dgm:cxn modelId="{E722C1DB-EB77-45FF-90DB-5CD74EDCD222}" type="presParOf" srcId="{190B4C77-02B9-4A7B-AA5B-98402BD65670}" destId="{1AF42E8D-88F8-4E3D-85CD-5D4CD058AFBD}" srcOrd="0" destOrd="0" presId="urn:microsoft.com/office/officeart/2009/layout/CircleArrowProcess"/>
    <dgm:cxn modelId="{4365A19E-077C-46AD-A942-9523AAD3E441}" type="presParOf" srcId="{0C6D8F83-10A6-468E-8024-D88A7E34CF57}" destId="{F4D0ECA7-CEDD-4DFF-A76B-0BB1AEB16A80}" srcOrd="1" destOrd="0" presId="urn:microsoft.com/office/officeart/2009/layout/CircleArrowProcess"/>
    <dgm:cxn modelId="{9485CB6A-7DA8-4FD6-8A09-B87106E45D7E}" type="presParOf" srcId="{0C6D8F83-10A6-468E-8024-D88A7E34CF57}" destId="{DC4B0E84-BCFD-4D58-8966-534C7CF737E5}" srcOrd="2" destOrd="0" presId="urn:microsoft.com/office/officeart/2009/layout/CircleArrowProcess"/>
    <dgm:cxn modelId="{5BDD8819-B11C-47AD-AAA1-45188CD2498E}" type="presParOf" srcId="{DC4B0E84-BCFD-4D58-8966-534C7CF737E5}" destId="{651AED42-6B32-4E1F-82DA-B7AB8B84CB21}" srcOrd="0" destOrd="0" presId="urn:microsoft.com/office/officeart/2009/layout/CircleArrowProcess"/>
    <dgm:cxn modelId="{5964CCE9-2B53-426C-9905-364276A6E316}" type="presParOf" srcId="{0C6D8F83-10A6-468E-8024-D88A7E34CF57}" destId="{390A0C00-1589-4D81-900B-983FEF248653}" srcOrd="3" destOrd="0" presId="urn:microsoft.com/office/officeart/2009/layout/CircleArrowProcess"/>
    <dgm:cxn modelId="{52BCE66E-EB6A-4CB3-B274-8452AC92219E}" type="presParOf" srcId="{0C6D8F83-10A6-468E-8024-D88A7E34CF57}" destId="{BC816C71-ED98-480B-A923-4524E570EA89}" srcOrd="4" destOrd="0" presId="urn:microsoft.com/office/officeart/2009/layout/CircleArrowProcess"/>
    <dgm:cxn modelId="{ED3438ED-2B61-4F36-81D8-3131CC06E7FF}" type="presParOf" srcId="{BC816C71-ED98-480B-A923-4524E570EA89}" destId="{DCC9CB63-0DB4-43FD-A01C-05A7AC16CFF4}" srcOrd="0" destOrd="0" presId="urn:microsoft.com/office/officeart/2009/layout/CircleArrowProcess"/>
    <dgm:cxn modelId="{856D5BB9-E9B9-40C4-B435-A053A6921448}" type="presParOf" srcId="{0C6D8F83-10A6-468E-8024-D88A7E34CF57}" destId="{884E9888-5473-4BB5-B387-191A7A5FE7D9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C1A6373-0C1E-4C19-98EF-643408CB133A}" type="doc">
      <dgm:prSet loTypeId="urn:microsoft.com/office/officeart/2008/layout/VerticalCircleLis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08EB6CD3-4823-4165-B742-695AE09E1F90}">
      <dgm:prSet/>
      <dgm:spPr/>
      <dgm:t>
        <a:bodyPr/>
        <a:lstStyle/>
        <a:p>
          <a:r>
            <a:rPr lang="en-US"/>
            <a:t>Invite participation</a:t>
          </a:r>
        </a:p>
      </dgm:t>
    </dgm:pt>
    <dgm:pt modelId="{C29C47E2-123A-46AB-BB25-2813B34AA06F}" type="parTrans" cxnId="{C4ED9A40-62EA-403D-A6CA-0E1C1CE3E7D0}">
      <dgm:prSet/>
      <dgm:spPr/>
      <dgm:t>
        <a:bodyPr/>
        <a:lstStyle/>
        <a:p>
          <a:endParaRPr lang="en-US"/>
        </a:p>
      </dgm:t>
    </dgm:pt>
    <dgm:pt modelId="{39C7A5B4-CD76-44E9-B1FB-29FEF6C845B7}" type="sibTrans" cxnId="{C4ED9A40-62EA-403D-A6CA-0E1C1CE3E7D0}">
      <dgm:prSet/>
      <dgm:spPr/>
      <dgm:t>
        <a:bodyPr/>
        <a:lstStyle/>
        <a:p>
          <a:endParaRPr lang="en-US"/>
        </a:p>
      </dgm:t>
    </dgm:pt>
    <dgm:pt modelId="{FE052631-398A-468D-A18E-8EB12D93077B}">
      <dgm:prSet/>
      <dgm:spPr/>
      <dgm:t>
        <a:bodyPr/>
        <a:lstStyle/>
        <a:p>
          <a:r>
            <a:rPr lang="en-US"/>
            <a:t>Hand over to another attendee</a:t>
          </a:r>
        </a:p>
      </dgm:t>
    </dgm:pt>
    <dgm:pt modelId="{69E59942-0141-449A-88A9-801C3DD4F644}" type="parTrans" cxnId="{0FF38D18-376C-4C8C-B2CD-6072BEB26C45}">
      <dgm:prSet/>
      <dgm:spPr/>
      <dgm:t>
        <a:bodyPr/>
        <a:lstStyle/>
        <a:p>
          <a:endParaRPr lang="en-US"/>
        </a:p>
      </dgm:t>
    </dgm:pt>
    <dgm:pt modelId="{A88F92BF-7077-48DF-BC78-729B50FBB290}" type="sibTrans" cxnId="{0FF38D18-376C-4C8C-B2CD-6072BEB26C45}">
      <dgm:prSet/>
      <dgm:spPr/>
      <dgm:t>
        <a:bodyPr/>
        <a:lstStyle/>
        <a:p>
          <a:endParaRPr lang="en-US"/>
        </a:p>
      </dgm:t>
    </dgm:pt>
    <dgm:pt modelId="{1817F0C6-65EF-4205-B408-A0A7F5B9F4B1}">
      <dgm:prSet/>
      <dgm:spPr/>
      <dgm:t>
        <a:bodyPr/>
        <a:lstStyle/>
        <a:p>
          <a:r>
            <a:rPr lang="en-US"/>
            <a:t>Interrupt politely</a:t>
          </a:r>
        </a:p>
      </dgm:t>
    </dgm:pt>
    <dgm:pt modelId="{9E60261C-DF58-4007-86CB-F0CCFB7464FE}" type="parTrans" cxnId="{0A7AEFE4-E3C7-4C05-940E-24C7B1DD374A}">
      <dgm:prSet/>
      <dgm:spPr/>
      <dgm:t>
        <a:bodyPr/>
        <a:lstStyle/>
        <a:p>
          <a:endParaRPr lang="en-US"/>
        </a:p>
      </dgm:t>
    </dgm:pt>
    <dgm:pt modelId="{7BCC0BCD-85FD-4251-8E75-A2E0A3296FF0}" type="sibTrans" cxnId="{0A7AEFE4-E3C7-4C05-940E-24C7B1DD374A}">
      <dgm:prSet/>
      <dgm:spPr/>
      <dgm:t>
        <a:bodyPr/>
        <a:lstStyle/>
        <a:p>
          <a:endParaRPr lang="en-US"/>
        </a:p>
      </dgm:t>
    </dgm:pt>
    <dgm:pt modelId="{1C171CBB-11D3-4040-BE73-151797056CCD}">
      <dgm:prSet/>
      <dgm:spPr/>
      <dgm:t>
        <a:bodyPr/>
        <a:lstStyle/>
        <a:p>
          <a:r>
            <a:rPr lang="en-US"/>
            <a:t>Moving a topic to another day in the future</a:t>
          </a:r>
        </a:p>
      </dgm:t>
    </dgm:pt>
    <dgm:pt modelId="{CF5E7036-E6AD-499A-9562-30B7138AE314}" type="parTrans" cxnId="{74265FEF-8CEE-49B3-92D4-7E43A46B1802}">
      <dgm:prSet/>
      <dgm:spPr/>
      <dgm:t>
        <a:bodyPr/>
        <a:lstStyle/>
        <a:p>
          <a:endParaRPr lang="en-US"/>
        </a:p>
      </dgm:t>
    </dgm:pt>
    <dgm:pt modelId="{05E1D1A3-BE7A-48F6-B1FA-FD3B1809FA18}" type="sibTrans" cxnId="{74265FEF-8CEE-49B3-92D4-7E43A46B1802}">
      <dgm:prSet/>
      <dgm:spPr/>
      <dgm:t>
        <a:bodyPr/>
        <a:lstStyle/>
        <a:p>
          <a:endParaRPr lang="en-US"/>
        </a:p>
      </dgm:t>
    </dgm:pt>
    <dgm:pt modelId="{CBD83D11-78FA-4616-BC5F-3B1BC556ACAB}" type="pres">
      <dgm:prSet presAssocID="{FC1A6373-0C1E-4C19-98EF-643408CB133A}" presName="Name0" presStyleCnt="0">
        <dgm:presLayoutVars>
          <dgm:dir/>
        </dgm:presLayoutVars>
      </dgm:prSet>
      <dgm:spPr/>
    </dgm:pt>
    <dgm:pt modelId="{708D3935-EA85-4EB4-9F77-63D02D45A781}" type="pres">
      <dgm:prSet presAssocID="{08EB6CD3-4823-4165-B742-695AE09E1F90}" presName="noChildren" presStyleCnt="0"/>
      <dgm:spPr/>
    </dgm:pt>
    <dgm:pt modelId="{F9293DD8-DB1F-40C7-871C-C14EFFA2A8B9}" type="pres">
      <dgm:prSet presAssocID="{08EB6CD3-4823-4165-B742-695AE09E1F90}" presName="gap" presStyleCnt="0"/>
      <dgm:spPr/>
    </dgm:pt>
    <dgm:pt modelId="{233988B6-7AB2-4853-B6D7-A13926ABFC85}" type="pres">
      <dgm:prSet presAssocID="{08EB6CD3-4823-4165-B742-695AE09E1F90}" presName="medCircle2" presStyleLbl="vennNode1" presStyleIdx="0" presStyleCnt="4"/>
      <dgm:spPr/>
    </dgm:pt>
    <dgm:pt modelId="{7E361F36-DCFB-4C11-BEA1-DB2F8331F1C0}" type="pres">
      <dgm:prSet presAssocID="{08EB6CD3-4823-4165-B742-695AE09E1F90}" presName="txLvlOnly1" presStyleLbl="revTx" presStyleIdx="0" presStyleCnt="4"/>
      <dgm:spPr/>
    </dgm:pt>
    <dgm:pt modelId="{88C4C837-0C52-4D8F-9A73-E8CB2A71CC6F}" type="pres">
      <dgm:prSet presAssocID="{FE052631-398A-468D-A18E-8EB12D93077B}" presName="noChildren" presStyleCnt="0"/>
      <dgm:spPr/>
    </dgm:pt>
    <dgm:pt modelId="{6CAF405B-409E-48B7-99E2-5929A2648B00}" type="pres">
      <dgm:prSet presAssocID="{FE052631-398A-468D-A18E-8EB12D93077B}" presName="gap" presStyleCnt="0"/>
      <dgm:spPr/>
    </dgm:pt>
    <dgm:pt modelId="{33970353-1732-4CA0-A0EA-FDEDF2B7F677}" type="pres">
      <dgm:prSet presAssocID="{FE052631-398A-468D-A18E-8EB12D93077B}" presName="medCircle2" presStyleLbl="vennNode1" presStyleIdx="1" presStyleCnt="4"/>
      <dgm:spPr/>
    </dgm:pt>
    <dgm:pt modelId="{95E9896F-9961-4843-A630-2F9A219B6EFE}" type="pres">
      <dgm:prSet presAssocID="{FE052631-398A-468D-A18E-8EB12D93077B}" presName="txLvlOnly1" presStyleLbl="revTx" presStyleIdx="1" presStyleCnt="4"/>
      <dgm:spPr/>
    </dgm:pt>
    <dgm:pt modelId="{26D3B71C-9DCE-4B7C-B62C-5D780AA6AB96}" type="pres">
      <dgm:prSet presAssocID="{1817F0C6-65EF-4205-B408-A0A7F5B9F4B1}" presName="noChildren" presStyleCnt="0"/>
      <dgm:spPr/>
    </dgm:pt>
    <dgm:pt modelId="{95B48518-F727-4773-BD00-30F9ADDC166D}" type="pres">
      <dgm:prSet presAssocID="{1817F0C6-65EF-4205-B408-A0A7F5B9F4B1}" presName="gap" presStyleCnt="0"/>
      <dgm:spPr/>
    </dgm:pt>
    <dgm:pt modelId="{BBDB6641-3FA2-40E9-ACEE-A6EF245C1A4A}" type="pres">
      <dgm:prSet presAssocID="{1817F0C6-65EF-4205-B408-A0A7F5B9F4B1}" presName="medCircle2" presStyleLbl="vennNode1" presStyleIdx="2" presStyleCnt="4"/>
      <dgm:spPr/>
    </dgm:pt>
    <dgm:pt modelId="{C83671DC-2B6E-4518-BCA7-8BDF459D552F}" type="pres">
      <dgm:prSet presAssocID="{1817F0C6-65EF-4205-B408-A0A7F5B9F4B1}" presName="txLvlOnly1" presStyleLbl="revTx" presStyleIdx="2" presStyleCnt="4"/>
      <dgm:spPr/>
    </dgm:pt>
    <dgm:pt modelId="{1D045903-C7C6-43F1-A5AD-0716563CA48E}" type="pres">
      <dgm:prSet presAssocID="{1C171CBB-11D3-4040-BE73-151797056CCD}" presName="noChildren" presStyleCnt="0"/>
      <dgm:spPr/>
    </dgm:pt>
    <dgm:pt modelId="{EF3A8FCF-67D4-427B-A015-9F2EA6C70BDE}" type="pres">
      <dgm:prSet presAssocID="{1C171CBB-11D3-4040-BE73-151797056CCD}" presName="gap" presStyleCnt="0"/>
      <dgm:spPr/>
    </dgm:pt>
    <dgm:pt modelId="{B7E11DF2-03C4-4772-BBEC-CAC3066F00DD}" type="pres">
      <dgm:prSet presAssocID="{1C171CBB-11D3-4040-BE73-151797056CCD}" presName="medCircle2" presStyleLbl="vennNode1" presStyleIdx="3" presStyleCnt="4"/>
      <dgm:spPr/>
    </dgm:pt>
    <dgm:pt modelId="{0B82A5D2-EE90-4F44-9C1A-979A3B02F816}" type="pres">
      <dgm:prSet presAssocID="{1C171CBB-11D3-4040-BE73-151797056CCD}" presName="txLvlOnly1" presStyleLbl="revTx" presStyleIdx="3" presStyleCnt="4"/>
      <dgm:spPr/>
    </dgm:pt>
  </dgm:ptLst>
  <dgm:cxnLst>
    <dgm:cxn modelId="{9788BF10-C047-43CD-A828-87FE40F25EEF}" type="presOf" srcId="{FE052631-398A-468D-A18E-8EB12D93077B}" destId="{95E9896F-9961-4843-A630-2F9A219B6EFE}" srcOrd="0" destOrd="0" presId="urn:microsoft.com/office/officeart/2008/layout/VerticalCircleList"/>
    <dgm:cxn modelId="{0FF38D18-376C-4C8C-B2CD-6072BEB26C45}" srcId="{FC1A6373-0C1E-4C19-98EF-643408CB133A}" destId="{FE052631-398A-468D-A18E-8EB12D93077B}" srcOrd="1" destOrd="0" parTransId="{69E59942-0141-449A-88A9-801C3DD4F644}" sibTransId="{A88F92BF-7077-48DF-BC78-729B50FBB290}"/>
    <dgm:cxn modelId="{C4ED9A40-62EA-403D-A6CA-0E1C1CE3E7D0}" srcId="{FC1A6373-0C1E-4C19-98EF-643408CB133A}" destId="{08EB6CD3-4823-4165-B742-695AE09E1F90}" srcOrd="0" destOrd="0" parTransId="{C29C47E2-123A-46AB-BB25-2813B34AA06F}" sibTransId="{39C7A5B4-CD76-44E9-B1FB-29FEF6C845B7}"/>
    <dgm:cxn modelId="{0B150141-8542-4FC4-8EBD-62741B6AD359}" type="presOf" srcId="{1C171CBB-11D3-4040-BE73-151797056CCD}" destId="{0B82A5D2-EE90-4F44-9C1A-979A3B02F816}" srcOrd="0" destOrd="0" presId="urn:microsoft.com/office/officeart/2008/layout/VerticalCircleList"/>
    <dgm:cxn modelId="{E164C344-754D-4FDD-9A7F-E5D29FA0EB40}" type="presOf" srcId="{FC1A6373-0C1E-4C19-98EF-643408CB133A}" destId="{CBD83D11-78FA-4616-BC5F-3B1BC556ACAB}" srcOrd="0" destOrd="0" presId="urn:microsoft.com/office/officeart/2008/layout/VerticalCircleList"/>
    <dgm:cxn modelId="{01C436AF-F90F-49B5-937A-CEB08D8A96EA}" type="presOf" srcId="{1817F0C6-65EF-4205-B408-A0A7F5B9F4B1}" destId="{C83671DC-2B6E-4518-BCA7-8BDF459D552F}" srcOrd="0" destOrd="0" presId="urn:microsoft.com/office/officeart/2008/layout/VerticalCircleList"/>
    <dgm:cxn modelId="{0A7AEFE4-E3C7-4C05-940E-24C7B1DD374A}" srcId="{FC1A6373-0C1E-4C19-98EF-643408CB133A}" destId="{1817F0C6-65EF-4205-B408-A0A7F5B9F4B1}" srcOrd="2" destOrd="0" parTransId="{9E60261C-DF58-4007-86CB-F0CCFB7464FE}" sibTransId="{7BCC0BCD-85FD-4251-8E75-A2E0A3296FF0}"/>
    <dgm:cxn modelId="{74265FEF-8CEE-49B3-92D4-7E43A46B1802}" srcId="{FC1A6373-0C1E-4C19-98EF-643408CB133A}" destId="{1C171CBB-11D3-4040-BE73-151797056CCD}" srcOrd="3" destOrd="0" parTransId="{CF5E7036-E6AD-499A-9562-30B7138AE314}" sibTransId="{05E1D1A3-BE7A-48F6-B1FA-FD3B1809FA18}"/>
    <dgm:cxn modelId="{2A32D6F6-3181-4CFB-948B-7FC29ED13BAD}" type="presOf" srcId="{08EB6CD3-4823-4165-B742-695AE09E1F90}" destId="{7E361F36-DCFB-4C11-BEA1-DB2F8331F1C0}" srcOrd="0" destOrd="0" presId="urn:microsoft.com/office/officeart/2008/layout/VerticalCircleList"/>
    <dgm:cxn modelId="{F17F4A92-D360-48F4-91A1-8E9023CDCF4C}" type="presParOf" srcId="{CBD83D11-78FA-4616-BC5F-3B1BC556ACAB}" destId="{708D3935-EA85-4EB4-9F77-63D02D45A781}" srcOrd="0" destOrd="0" presId="urn:microsoft.com/office/officeart/2008/layout/VerticalCircleList"/>
    <dgm:cxn modelId="{D0377FE7-16B5-4301-A1E4-9E11D2D3C403}" type="presParOf" srcId="{708D3935-EA85-4EB4-9F77-63D02D45A781}" destId="{F9293DD8-DB1F-40C7-871C-C14EFFA2A8B9}" srcOrd="0" destOrd="0" presId="urn:microsoft.com/office/officeart/2008/layout/VerticalCircleList"/>
    <dgm:cxn modelId="{D00A1816-69B6-4869-9814-6616345635B8}" type="presParOf" srcId="{708D3935-EA85-4EB4-9F77-63D02D45A781}" destId="{233988B6-7AB2-4853-B6D7-A13926ABFC85}" srcOrd="1" destOrd="0" presId="urn:microsoft.com/office/officeart/2008/layout/VerticalCircleList"/>
    <dgm:cxn modelId="{24FC6E6B-F7B5-4B6E-8482-54815D1238D9}" type="presParOf" srcId="{708D3935-EA85-4EB4-9F77-63D02D45A781}" destId="{7E361F36-DCFB-4C11-BEA1-DB2F8331F1C0}" srcOrd="2" destOrd="0" presId="urn:microsoft.com/office/officeart/2008/layout/VerticalCircleList"/>
    <dgm:cxn modelId="{B8784759-1B28-44E1-A3A4-92043CFFE6C9}" type="presParOf" srcId="{CBD83D11-78FA-4616-BC5F-3B1BC556ACAB}" destId="{88C4C837-0C52-4D8F-9A73-E8CB2A71CC6F}" srcOrd="1" destOrd="0" presId="urn:microsoft.com/office/officeart/2008/layout/VerticalCircleList"/>
    <dgm:cxn modelId="{12E5A325-27AC-4C3D-B4E4-F16336724F9F}" type="presParOf" srcId="{88C4C837-0C52-4D8F-9A73-E8CB2A71CC6F}" destId="{6CAF405B-409E-48B7-99E2-5929A2648B00}" srcOrd="0" destOrd="0" presId="urn:microsoft.com/office/officeart/2008/layout/VerticalCircleList"/>
    <dgm:cxn modelId="{DFC46F9D-AF91-48EF-B7C9-727CD5734E1C}" type="presParOf" srcId="{88C4C837-0C52-4D8F-9A73-E8CB2A71CC6F}" destId="{33970353-1732-4CA0-A0EA-FDEDF2B7F677}" srcOrd="1" destOrd="0" presId="urn:microsoft.com/office/officeart/2008/layout/VerticalCircleList"/>
    <dgm:cxn modelId="{122C4813-D090-42CD-AC5E-2BEF4FD8D23F}" type="presParOf" srcId="{88C4C837-0C52-4D8F-9A73-E8CB2A71CC6F}" destId="{95E9896F-9961-4843-A630-2F9A219B6EFE}" srcOrd="2" destOrd="0" presId="urn:microsoft.com/office/officeart/2008/layout/VerticalCircleList"/>
    <dgm:cxn modelId="{9647FFCA-55ED-4456-A957-1A8688530589}" type="presParOf" srcId="{CBD83D11-78FA-4616-BC5F-3B1BC556ACAB}" destId="{26D3B71C-9DCE-4B7C-B62C-5D780AA6AB96}" srcOrd="2" destOrd="0" presId="urn:microsoft.com/office/officeart/2008/layout/VerticalCircleList"/>
    <dgm:cxn modelId="{8D5C0B18-2BC4-4D63-BD3C-CC5A2293C5EE}" type="presParOf" srcId="{26D3B71C-9DCE-4B7C-B62C-5D780AA6AB96}" destId="{95B48518-F727-4773-BD00-30F9ADDC166D}" srcOrd="0" destOrd="0" presId="urn:microsoft.com/office/officeart/2008/layout/VerticalCircleList"/>
    <dgm:cxn modelId="{E96FCF87-1012-48D9-92BD-09FD96F1181A}" type="presParOf" srcId="{26D3B71C-9DCE-4B7C-B62C-5D780AA6AB96}" destId="{BBDB6641-3FA2-40E9-ACEE-A6EF245C1A4A}" srcOrd="1" destOrd="0" presId="urn:microsoft.com/office/officeart/2008/layout/VerticalCircleList"/>
    <dgm:cxn modelId="{F1F51116-A046-40CC-BF3D-22652ECBDDE0}" type="presParOf" srcId="{26D3B71C-9DCE-4B7C-B62C-5D780AA6AB96}" destId="{C83671DC-2B6E-4518-BCA7-8BDF459D552F}" srcOrd="2" destOrd="0" presId="urn:microsoft.com/office/officeart/2008/layout/VerticalCircleList"/>
    <dgm:cxn modelId="{9D388931-937F-4390-80F9-231A80F48534}" type="presParOf" srcId="{CBD83D11-78FA-4616-BC5F-3B1BC556ACAB}" destId="{1D045903-C7C6-43F1-A5AD-0716563CA48E}" srcOrd="3" destOrd="0" presId="urn:microsoft.com/office/officeart/2008/layout/VerticalCircleList"/>
    <dgm:cxn modelId="{C7A9E779-74D9-40A2-8C9D-D190439AC458}" type="presParOf" srcId="{1D045903-C7C6-43F1-A5AD-0716563CA48E}" destId="{EF3A8FCF-67D4-427B-A015-9F2EA6C70BDE}" srcOrd="0" destOrd="0" presId="urn:microsoft.com/office/officeart/2008/layout/VerticalCircleList"/>
    <dgm:cxn modelId="{9BCF3637-B70B-4B41-BC99-FC9DA6B70782}" type="presParOf" srcId="{1D045903-C7C6-43F1-A5AD-0716563CA48E}" destId="{B7E11DF2-03C4-4772-BBEC-CAC3066F00DD}" srcOrd="1" destOrd="0" presId="urn:microsoft.com/office/officeart/2008/layout/VerticalCircleList"/>
    <dgm:cxn modelId="{8B468908-80D3-47C2-831F-E38786A6F3A4}" type="presParOf" srcId="{1D045903-C7C6-43F1-A5AD-0716563CA48E}" destId="{0B82A5D2-EE90-4F44-9C1A-979A3B02F816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7B21805-95AE-4083-93AC-482458A7F9FF}" type="doc">
      <dgm:prSet loTypeId="urn:microsoft.com/office/officeart/2009/layout/CircleArrowProcess" loCatId="process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7D9ACDC8-2355-46C6-AF11-B17EA0FD9A8C}">
      <dgm:prSet custT="1"/>
      <dgm:spPr/>
      <dgm:t>
        <a:bodyPr/>
        <a:lstStyle/>
        <a:p>
          <a:r>
            <a:rPr lang="en-US" sz="2000"/>
            <a:t>Invite participation</a:t>
          </a:r>
        </a:p>
      </dgm:t>
    </dgm:pt>
    <dgm:pt modelId="{AD8FC6B8-B7C8-4E5D-AE68-3F0D8D9C7443}" type="parTrans" cxnId="{C9611B9F-B12F-4696-9FE6-DBDBD96440AB}">
      <dgm:prSet/>
      <dgm:spPr/>
      <dgm:t>
        <a:bodyPr/>
        <a:lstStyle/>
        <a:p>
          <a:endParaRPr lang="en-US" sz="2800"/>
        </a:p>
      </dgm:t>
    </dgm:pt>
    <dgm:pt modelId="{4E79BB47-DCD0-4F1B-8B97-BC0E97647F1B}" type="sibTrans" cxnId="{C9611B9F-B12F-4696-9FE6-DBDBD96440AB}">
      <dgm:prSet/>
      <dgm:spPr/>
      <dgm:t>
        <a:bodyPr/>
        <a:lstStyle/>
        <a:p>
          <a:endParaRPr lang="en-US" sz="2800"/>
        </a:p>
      </dgm:t>
    </dgm:pt>
    <dgm:pt modelId="{2A496E80-AF4C-4A40-BCC4-4DF46D2BC41D}">
      <dgm:prSet custT="1"/>
      <dgm:spPr/>
      <dgm:t>
        <a:bodyPr/>
        <a:lstStyle/>
        <a:p>
          <a:r>
            <a:rPr lang="en-US" sz="2000"/>
            <a:t>Hand over to another attendee</a:t>
          </a:r>
        </a:p>
      </dgm:t>
    </dgm:pt>
    <dgm:pt modelId="{A24C8337-457E-4A98-A334-1ABECF7FED79}" type="parTrans" cxnId="{CFF4F448-B6FC-475E-98BC-435848EC3C2B}">
      <dgm:prSet/>
      <dgm:spPr/>
      <dgm:t>
        <a:bodyPr/>
        <a:lstStyle/>
        <a:p>
          <a:endParaRPr lang="en-US" sz="2800"/>
        </a:p>
      </dgm:t>
    </dgm:pt>
    <dgm:pt modelId="{E40237C9-957F-4C63-9C60-FC6803D18BA3}" type="sibTrans" cxnId="{CFF4F448-B6FC-475E-98BC-435848EC3C2B}">
      <dgm:prSet/>
      <dgm:spPr/>
      <dgm:t>
        <a:bodyPr/>
        <a:lstStyle/>
        <a:p>
          <a:endParaRPr lang="en-US" sz="2800"/>
        </a:p>
      </dgm:t>
    </dgm:pt>
    <dgm:pt modelId="{D54C0D78-5825-4F27-BD63-02B30D4C69B6}">
      <dgm:prSet custT="1"/>
      <dgm:spPr/>
      <dgm:t>
        <a:bodyPr/>
        <a:lstStyle/>
        <a:p>
          <a:r>
            <a:rPr lang="en-US" sz="2000"/>
            <a:t>Interrupt politely</a:t>
          </a:r>
        </a:p>
      </dgm:t>
    </dgm:pt>
    <dgm:pt modelId="{5D2D3D61-8398-4C21-828B-349180883E97}" type="parTrans" cxnId="{EC66E6BC-95A8-49B3-8F50-76299B10407C}">
      <dgm:prSet/>
      <dgm:spPr/>
      <dgm:t>
        <a:bodyPr/>
        <a:lstStyle/>
        <a:p>
          <a:endParaRPr lang="en-US" sz="2800"/>
        </a:p>
      </dgm:t>
    </dgm:pt>
    <dgm:pt modelId="{C55BDF9A-BF0B-437B-B81D-8141556B3611}" type="sibTrans" cxnId="{EC66E6BC-95A8-49B3-8F50-76299B10407C}">
      <dgm:prSet/>
      <dgm:spPr/>
      <dgm:t>
        <a:bodyPr/>
        <a:lstStyle/>
        <a:p>
          <a:endParaRPr lang="en-US" sz="2800"/>
        </a:p>
      </dgm:t>
    </dgm:pt>
    <dgm:pt modelId="{F5DDCEDF-79C9-4137-A91A-F311C96C04E8}">
      <dgm:prSet custT="1"/>
      <dgm:spPr/>
      <dgm:t>
        <a:bodyPr/>
        <a:lstStyle/>
        <a:p>
          <a:r>
            <a:rPr lang="en-US" sz="2000"/>
            <a:t>Moving a topic to another day in the future</a:t>
          </a:r>
        </a:p>
      </dgm:t>
    </dgm:pt>
    <dgm:pt modelId="{C9E6A257-C92D-4B74-846F-B7016F04DB7F}" type="parTrans" cxnId="{E26240B5-8271-46E0-8F89-36054F8B4EA1}">
      <dgm:prSet/>
      <dgm:spPr/>
      <dgm:t>
        <a:bodyPr/>
        <a:lstStyle/>
        <a:p>
          <a:endParaRPr lang="en-US" sz="2800"/>
        </a:p>
      </dgm:t>
    </dgm:pt>
    <dgm:pt modelId="{9FA0E8D6-8B6B-4B7F-A505-4DEAA265A0BD}" type="sibTrans" cxnId="{E26240B5-8271-46E0-8F89-36054F8B4EA1}">
      <dgm:prSet/>
      <dgm:spPr/>
      <dgm:t>
        <a:bodyPr/>
        <a:lstStyle/>
        <a:p>
          <a:endParaRPr lang="en-US" sz="2800"/>
        </a:p>
      </dgm:t>
    </dgm:pt>
    <dgm:pt modelId="{4AD3FF42-BFAD-444D-B6F7-91E42B9634BD}" type="pres">
      <dgm:prSet presAssocID="{17B21805-95AE-4083-93AC-482458A7F9FF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4F2F44F7-2185-4A2B-A4CD-200B1568A4E4}" type="pres">
      <dgm:prSet presAssocID="{7D9ACDC8-2355-46C6-AF11-B17EA0FD9A8C}" presName="Accent1" presStyleCnt="0"/>
      <dgm:spPr/>
    </dgm:pt>
    <dgm:pt modelId="{10C5CDBD-8092-4A6C-83CE-3495D8803EF7}" type="pres">
      <dgm:prSet presAssocID="{7D9ACDC8-2355-46C6-AF11-B17EA0FD9A8C}" presName="Accent" presStyleLbl="node1" presStyleIdx="0" presStyleCnt="4"/>
      <dgm:spPr/>
    </dgm:pt>
    <dgm:pt modelId="{0367C2C2-A5EB-4E36-96AD-E973EB5AB6FF}" type="pres">
      <dgm:prSet presAssocID="{7D9ACDC8-2355-46C6-AF11-B17EA0FD9A8C}" presName="Parent1" presStyleLbl="revTx" presStyleIdx="0" presStyleCnt="4">
        <dgm:presLayoutVars>
          <dgm:chMax val="1"/>
          <dgm:chPref val="1"/>
          <dgm:bulletEnabled val="1"/>
        </dgm:presLayoutVars>
      </dgm:prSet>
      <dgm:spPr/>
    </dgm:pt>
    <dgm:pt modelId="{69D482C8-CE6E-43B8-96D1-8263030BB697}" type="pres">
      <dgm:prSet presAssocID="{2A496E80-AF4C-4A40-BCC4-4DF46D2BC41D}" presName="Accent2" presStyleCnt="0"/>
      <dgm:spPr/>
    </dgm:pt>
    <dgm:pt modelId="{69B4A7C2-9DF6-49ED-8C36-481887E980F9}" type="pres">
      <dgm:prSet presAssocID="{2A496E80-AF4C-4A40-BCC4-4DF46D2BC41D}" presName="Accent" presStyleLbl="node1" presStyleIdx="1" presStyleCnt="4"/>
      <dgm:spPr/>
    </dgm:pt>
    <dgm:pt modelId="{7DAC472B-D4D8-437A-AF86-F5289CCF4019}" type="pres">
      <dgm:prSet presAssocID="{2A496E80-AF4C-4A40-BCC4-4DF46D2BC41D}" presName="Parent2" presStyleLbl="revTx" presStyleIdx="1" presStyleCnt="4">
        <dgm:presLayoutVars>
          <dgm:chMax val="1"/>
          <dgm:chPref val="1"/>
          <dgm:bulletEnabled val="1"/>
        </dgm:presLayoutVars>
      </dgm:prSet>
      <dgm:spPr/>
    </dgm:pt>
    <dgm:pt modelId="{B396C936-8482-4E22-B31B-C27BADBAA856}" type="pres">
      <dgm:prSet presAssocID="{D54C0D78-5825-4F27-BD63-02B30D4C69B6}" presName="Accent3" presStyleCnt="0"/>
      <dgm:spPr/>
    </dgm:pt>
    <dgm:pt modelId="{A3F396D2-1E7C-4C3A-AD21-72E815982552}" type="pres">
      <dgm:prSet presAssocID="{D54C0D78-5825-4F27-BD63-02B30D4C69B6}" presName="Accent" presStyleLbl="node1" presStyleIdx="2" presStyleCnt="4"/>
      <dgm:spPr/>
    </dgm:pt>
    <dgm:pt modelId="{44533219-5279-4AB8-9905-582524A0CA6F}" type="pres">
      <dgm:prSet presAssocID="{D54C0D78-5825-4F27-BD63-02B30D4C69B6}" presName="Parent3" presStyleLbl="revTx" presStyleIdx="2" presStyleCnt="4">
        <dgm:presLayoutVars>
          <dgm:chMax val="1"/>
          <dgm:chPref val="1"/>
          <dgm:bulletEnabled val="1"/>
        </dgm:presLayoutVars>
      </dgm:prSet>
      <dgm:spPr/>
    </dgm:pt>
    <dgm:pt modelId="{D9AFC9EB-15DD-4529-9CAC-51AB5867071D}" type="pres">
      <dgm:prSet presAssocID="{F5DDCEDF-79C9-4137-A91A-F311C96C04E8}" presName="Accent4" presStyleCnt="0"/>
      <dgm:spPr/>
    </dgm:pt>
    <dgm:pt modelId="{6BA6B411-0A08-485E-9DFC-85498069E431}" type="pres">
      <dgm:prSet presAssocID="{F5DDCEDF-79C9-4137-A91A-F311C96C04E8}" presName="Accent" presStyleLbl="node1" presStyleIdx="3" presStyleCnt="4"/>
      <dgm:spPr/>
    </dgm:pt>
    <dgm:pt modelId="{77BA56BB-7B2B-4227-8B91-E5396F4D5A3C}" type="pres">
      <dgm:prSet presAssocID="{F5DDCEDF-79C9-4137-A91A-F311C96C04E8}" presName="Parent4" presStyleLbl="revTx" presStyleIdx="3" presStyleCnt="4">
        <dgm:presLayoutVars>
          <dgm:chMax val="1"/>
          <dgm:chPref val="1"/>
          <dgm:bulletEnabled val="1"/>
        </dgm:presLayoutVars>
      </dgm:prSet>
      <dgm:spPr/>
    </dgm:pt>
  </dgm:ptLst>
  <dgm:cxnLst>
    <dgm:cxn modelId="{87B12B12-7285-4456-9587-E78A64EB1D44}" type="presOf" srcId="{17B21805-95AE-4083-93AC-482458A7F9FF}" destId="{4AD3FF42-BFAD-444D-B6F7-91E42B9634BD}" srcOrd="0" destOrd="0" presId="urn:microsoft.com/office/officeart/2009/layout/CircleArrowProcess"/>
    <dgm:cxn modelId="{CCE00244-BB0A-47F4-BCD9-1BF982859E5E}" type="presOf" srcId="{F5DDCEDF-79C9-4137-A91A-F311C96C04E8}" destId="{77BA56BB-7B2B-4227-8B91-E5396F4D5A3C}" srcOrd="0" destOrd="0" presId="urn:microsoft.com/office/officeart/2009/layout/CircleArrowProcess"/>
    <dgm:cxn modelId="{CFF4F448-B6FC-475E-98BC-435848EC3C2B}" srcId="{17B21805-95AE-4083-93AC-482458A7F9FF}" destId="{2A496E80-AF4C-4A40-BCC4-4DF46D2BC41D}" srcOrd="1" destOrd="0" parTransId="{A24C8337-457E-4A98-A334-1ABECF7FED79}" sibTransId="{E40237C9-957F-4C63-9C60-FC6803D18BA3}"/>
    <dgm:cxn modelId="{11E9745A-D5DD-476C-AEB1-B386404347F9}" type="presOf" srcId="{2A496E80-AF4C-4A40-BCC4-4DF46D2BC41D}" destId="{7DAC472B-D4D8-437A-AF86-F5289CCF4019}" srcOrd="0" destOrd="0" presId="urn:microsoft.com/office/officeart/2009/layout/CircleArrowProcess"/>
    <dgm:cxn modelId="{60B93082-20BE-48FB-8C3B-E7CCB8CC6C36}" type="presOf" srcId="{7D9ACDC8-2355-46C6-AF11-B17EA0FD9A8C}" destId="{0367C2C2-A5EB-4E36-96AD-E973EB5AB6FF}" srcOrd="0" destOrd="0" presId="urn:microsoft.com/office/officeart/2009/layout/CircleArrowProcess"/>
    <dgm:cxn modelId="{C9611B9F-B12F-4696-9FE6-DBDBD96440AB}" srcId="{17B21805-95AE-4083-93AC-482458A7F9FF}" destId="{7D9ACDC8-2355-46C6-AF11-B17EA0FD9A8C}" srcOrd="0" destOrd="0" parTransId="{AD8FC6B8-B7C8-4E5D-AE68-3F0D8D9C7443}" sibTransId="{4E79BB47-DCD0-4F1B-8B97-BC0E97647F1B}"/>
    <dgm:cxn modelId="{0663E0B0-7DF1-4838-AF3A-F726A713D8D6}" type="presOf" srcId="{D54C0D78-5825-4F27-BD63-02B30D4C69B6}" destId="{44533219-5279-4AB8-9905-582524A0CA6F}" srcOrd="0" destOrd="0" presId="urn:microsoft.com/office/officeart/2009/layout/CircleArrowProcess"/>
    <dgm:cxn modelId="{E26240B5-8271-46E0-8F89-36054F8B4EA1}" srcId="{17B21805-95AE-4083-93AC-482458A7F9FF}" destId="{F5DDCEDF-79C9-4137-A91A-F311C96C04E8}" srcOrd="3" destOrd="0" parTransId="{C9E6A257-C92D-4B74-846F-B7016F04DB7F}" sibTransId="{9FA0E8D6-8B6B-4B7F-A505-4DEAA265A0BD}"/>
    <dgm:cxn modelId="{EC66E6BC-95A8-49B3-8F50-76299B10407C}" srcId="{17B21805-95AE-4083-93AC-482458A7F9FF}" destId="{D54C0D78-5825-4F27-BD63-02B30D4C69B6}" srcOrd="2" destOrd="0" parTransId="{5D2D3D61-8398-4C21-828B-349180883E97}" sibTransId="{C55BDF9A-BF0B-437B-B81D-8141556B3611}"/>
    <dgm:cxn modelId="{82BD2ABC-FAB3-4E4E-85D7-A5B580F55C6C}" type="presParOf" srcId="{4AD3FF42-BFAD-444D-B6F7-91E42B9634BD}" destId="{4F2F44F7-2185-4A2B-A4CD-200B1568A4E4}" srcOrd="0" destOrd="0" presId="urn:microsoft.com/office/officeart/2009/layout/CircleArrowProcess"/>
    <dgm:cxn modelId="{32ACCEC5-A958-4F19-B58F-60AB09643FC0}" type="presParOf" srcId="{4F2F44F7-2185-4A2B-A4CD-200B1568A4E4}" destId="{10C5CDBD-8092-4A6C-83CE-3495D8803EF7}" srcOrd="0" destOrd="0" presId="urn:microsoft.com/office/officeart/2009/layout/CircleArrowProcess"/>
    <dgm:cxn modelId="{AD4F9332-CB55-4C87-82B2-36AD478637BF}" type="presParOf" srcId="{4AD3FF42-BFAD-444D-B6F7-91E42B9634BD}" destId="{0367C2C2-A5EB-4E36-96AD-E973EB5AB6FF}" srcOrd="1" destOrd="0" presId="urn:microsoft.com/office/officeart/2009/layout/CircleArrowProcess"/>
    <dgm:cxn modelId="{3F1C9440-15D5-4D0C-B4E5-DB62ACF71B3F}" type="presParOf" srcId="{4AD3FF42-BFAD-444D-B6F7-91E42B9634BD}" destId="{69D482C8-CE6E-43B8-96D1-8263030BB697}" srcOrd="2" destOrd="0" presId="urn:microsoft.com/office/officeart/2009/layout/CircleArrowProcess"/>
    <dgm:cxn modelId="{F4F90975-0FC7-44B3-8C0D-084141005759}" type="presParOf" srcId="{69D482C8-CE6E-43B8-96D1-8263030BB697}" destId="{69B4A7C2-9DF6-49ED-8C36-481887E980F9}" srcOrd="0" destOrd="0" presId="urn:microsoft.com/office/officeart/2009/layout/CircleArrowProcess"/>
    <dgm:cxn modelId="{38BD6FAE-ACC5-4E5D-83AD-FC75FF53461F}" type="presParOf" srcId="{4AD3FF42-BFAD-444D-B6F7-91E42B9634BD}" destId="{7DAC472B-D4D8-437A-AF86-F5289CCF4019}" srcOrd="3" destOrd="0" presId="urn:microsoft.com/office/officeart/2009/layout/CircleArrowProcess"/>
    <dgm:cxn modelId="{CF28BCA9-4ACC-43A9-BF0C-D4773FA20011}" type="presParOf" srcId="{4AD3FF42-BFAD-444D-B6F7-91E42B9634BD}" destId="{B396C936-8482-4E22-B31B-C27BADBAA856}" srcOrd="4" destOrd="0" presId="urn:microsoft.com/office/officeart/2009/layout/CircleArrowProcess"/>
    <dgm:cxn modelId="{9A29C612-F9A6-40A3-80DD-2BE5B17E05BE}" type="presParOf" srcId="{B396C936-8482-4E22-B31B-C27BADBAA856}" destId="{A3F396D2-1E7C-4C3A-AD21-72E815982552}" srcOrd="0" destOrd="0" presId="urn:microsoft.com/office/officeart/2009/layout/CircleArrowProcess"/>
    <dgm:cxn modelId="{9647D473-E2FD-4147-9FE8-54F6FA87C805}" type="presParOf" srcId="{4AD3FF42-BFAD-444D-B6F7-91E42B9634BD}" destId="{44533219-5279-4AB8-9905-582524A0CA6F}" srcOrd="5" destOrd="0" presId="urn:microsoft.com/office/officeart/2009/layout/CircleArrowProcess"/>
    <dgm:cxn modelId="{F803BB25-B7EB-40E3-AD5F-0814796605CD}" type="presParOf" srcId="{4AD3FF42-BFAD-444D-B6F7-91E42B9634BD}" destId="{D9AFC9EB-15DD-4529-9CAC-51AB5867071D}" srcOrd="6" destOrd="0" presId="urn:microsoft.com/office/officeart/2009/layout/CircleArrowProcess"/>
    <dgm:cxn modelId="{CFEF7D36-B67D-4211-97F5-2A531D8E5317}" type="presParOf" srcId="{D9AFC9EB-15DD-4529-9CAC-51AB5867071D}" destId="{6BA6B411-0A08-485E-9DFC-85498069E431}" srcOrd="0" destOrd="0" presId="urn:microsoft.com/office/officeart/2009/layout/CircleArrowProcess"/>
    <dgm:cxn modelId="{5B209F78-DB31-4DEF-BF6B-DD72929B2CF1}" type="presParOf" srcId="{4AD3FF42-BFAD-444D-B6F7-91E42B9634BD}" destId="{77BA56BB-7B2B-4227-8B91-E5396F4D5A3C}" srcOrd="7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0F54345-CA15-41BA-96BF-8B8368834858}" type="doc">
      <dgm:prSet loTypeId="urn:microsoft.com/office/officeart/2008/layout/VerticalCircle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7C804C24-2BF1-4D36-A800-DF3D68ADF969}">
      <dgm:prSet/>
      <dgm:spPr/>
      <dgm:t>
        <a:bodyPr/>
        <a:lstStyle/>
        <a:p>
          <a:r>
            <a:rPr lang="en-US"/>
            <a:t>Summarize key points</a:t>
          </a:r>
        </a:p>
      </dgm:t>
    </dgm:pt>
    <dgm:pt modelId="{8A10D048-17C0-452E-A50F-F32B99527D0D}" type="parTrans" cxnId="{76940FD6-264E-45F6-9B29-3F8192A31C23}">
      <dgm:prSet/>
      <dgm:spPr/>
      <dgm:t>
        <a:bodyPr/>
        <a:lstStyle/>
        <a:p>
          <a:endParaRPr lang="en-US"/>
        </a:p>
      </dgm:t>
    </dgm:pt>
    <dgm:pt modelId="{B67E9653-D03D-4F91-8CF0-FE122EB97772}" type="sibTrans" cxnId="{76940FD6-264E-45F6-9B29-3F8192A31C23}">
      <dgm:prSet/>
      <dgm:spPr/>
      <dgm:t>
        <a:bodyPr/>
        <a:lstStyle/>
        <a:p>
          <a:endParaRPr lang="en-US"/>
        </a:p>
      </dgm:t>
    </dgm:pt>
    <dgm:pt modelId="{E81EABFD-08B1-49FF-8055-65B27435693B}">
      <dgm:prSet/>
      <dgm:spPr/>
      <dgm:t>
        <a:bodyPr/>
        <a:lstStyle/>
        <a:p>
          <a:r>
            <a:rPr lang="en-US"/>
            <a:t>Concluding</a:t>
          </a:r>
        </a:p>
      </dgm:t>
    </dgm:pt>
    <dgm:pt modelId="{2347A063-BCB6-4E4D-A96E-065B10467EEA}" type="parTrans" cxnId="{05BD4EF0-8524-44C9-8F2B-2CC60BE45515}">
      <dgm:prSet/>
      <dgm:spPr/>
      <dgm:t>
        <a:bodyPr/>
        <a:lstStyle/>
        <a:p>
          <a:endParaRPr lang="en-US"/>
        </a:p>
      </dgm:t>
    </dgm:pt>
    <dgm:pt modelId="{EAB67C07-C577-493A-A9AB-BA3CE33EF779}" type="sibTrans" cxnId="{05BD4EF0-8524-44C9-8F2B-2CC60BE45515}">
      <dgm:prSet/>
      <dgm:spPr/>
      <dgm:t>
        <a:bodyPr/>
        <a:lstStyle/>
        <a:p>
          <a:endParaRPr lang="en-US"/>
        </a:p>
      </dgm:t>
    </dgm:pt>
    <dgm:pt modelId="{D22E7FF7-0025-4A75-BCC0-95846122BF2B}">
      <dgm:prSet/>
      <dgm:spPr/>
      <dgm:t>
        <a:bodyPr/>
        <a:lstStyle/>
        <a:p>
          <a:r>
            <a:rPr lang="en-US"/>
            <a:t>Final questions</a:t>
          </a:r>
        </a:p>
      </dgm:t>
    </dgm:pt>
    <dgm:pt modelId="{CABCA566-DF66-44FF-8F08-436D0586A8BF}" type="parTrans" cxnId="{749AE8FA-285F-45B7-8A84-2FB3B0DAFB2E}">
      <dgm:prSet/>
      <dgm:spPr/>
      <dgm:t>
        <a:bodyPr/>
        <a:lstStyle/>
        <a:p>
          <a:endParaRPr lang="en-US"/>
        </a:p>
      </dgm:t>
    </dgm:pt>
    <dgm:pt modelId="{F26C0239-C9FD-4E25-83B2-C2EECC1252F0}" type="sibTrans" cxnId="{749AE8FA-285F-45B7-8A84-2FB3B0DAFB2E}">
      <dgm:prSet/>
      <dgm:spPr/>
      <dgm:t>
        <a:bodyPr/>
        <a:lstStyle/>
        <a:p>
          <a:endParaRPr lang="en-US"/>
        </a:p>
      </dgm:t>
    </dgm:pt>
    <dgm:pt modelId="{7E06E304-39A3-44B0-A14D-3F8A05AE8AE2}">
      <dgm:prSet/>
      <dgm:spPr/>
      <dgm:t>
        <a:bodyPr/>
        <a:lstStyle/>
        <a:p>
          <a:r>
            <a:rPr lang="en-US"/>
            <a:t>Closing</a:t>
          </a:r>
        </a:p>
      </dgm:t>
    </dgm:pt>
    <dgm:pt modelId="{D155B2AF-47A8-42FB-BBB2-BE472A9B3C72}" type="parTrans" cxnId="{4F6DE729-336C-4EA6-86CD-AEFF7FDAF08E}">
      <dgm:prSet/>
      <dgm:spPr/>
      <dgm:t>
        <a:bodyPr/>
        <a:lstStyle/>
        <a:p>
          <a:endParaRPr lang="en-US"/>
        </a:p>
      </dgm:t>
    </dgm:pt>
    <dgm:pt modelId="{00826D29-883D-43FE-910F-2BAAF64413C8}" type="sibTrans" cxnId="{4F6DE729-336C-4EA6-86CD-AEFF7FDAF08E}">
      <dgm:prSet/>
      <dgm:spPr/>
      <dgm:t>
        <a:bodyPr/>
        <a:lstStyle/>
        <a:p>
          <a:endParaRPr lang="en-US"/>
        </a:p>
      </dgm:t>
    </dgm:pt>
    <dgm:pt modelId="{07E95F1E-687D-455D-ADB2-CEE4F4336628}" type="pres">
      <dgm:prSet presAssocID="{80F54345-CA15-41BA-96BF-8B8368834858}" presName="Name0" presStyleCnt="0">
        <dgm:presLayoutVars>
          <dgm:dir/>
        </dgm:presLayoutVars>
      </dgm:prSet>
      <dgm:spPr/>
    </dgm:pt>
    <dgm:pt modelId="{4FF726C7-B118-475A-82A8-7F57856F4BDC}" type="pres">
      <dgm:prSet presAssocID="{7C804C24-2BF1-4D36-A800-DF3D68ADF969}" presName="noChildren" presStyleCnt="0"/>
      <dgm:spPr/>
    </dgm:pt>
    <dgm:pt modelId="{9ABD492F-048C-4BFC-BE66-41C514158488}" type="pres">
      <dgm:prSet presAssocID="{7C804C24-2BF1-4D36-A800-DF3D68ADF969}" presName="gap" presStyleCnt="0"/>
      <dgm:spPr/>
    </dgm:pt>
    <dgm:pt modelId="{05496433-B587-47A5-823C-07BA8E32EA25}" type="pres">
      <dgm:prSet presAssocID="{7C804C24-2BF1-4D36-A800-DF3D68ADF969}" presName="medCircle2" presStyleLbl="vennNode1" presStyleIdx="0" presStyleCnt="4"/>
      <dgm:spPr/>
    </dgm:pt>
    <dgm:pt modelId="{CB310BB8-2043-42C8-AD2E-C791B1C3A6A0}" type="pres">
      <dgm:prSet presAssocID="{7C804C24-2BF1-4D36-A800-DF3D68ADF969}" presName="txLvlOnly1" presStyleLbl="revTx" presStyleIdx="0" presStyleCnt="4"/>
      <dgm:spPr/>
    </dgm:pt>
    <dgm:pt modelId="{F9703F73-BB22-4015-9046-AB4A3A689203}" type="pres">
      <dgm:prSet presAssocID="{E81EABFD-08B1-49FF-8055-65B27435693B}" presName="noChildren" presStyleCnt="0"/>
      <dgm:spPr/>
    </dgm:pt>
    <dgm:pt modelId="{34BC78E1-0C8B-45B3-9981-B923EC777E3A}" type="pres">
      <dgm:prSet presAssocID="{E81EABFD-08B1-49FF-8055-65B27435693B}" presName="gap" presStyleCnt="0"/>
      <dgm:spPr/>
    </dgm:pt>
    <dgm:pt modelId="{FB668D1C-43B7-4072-9813-DB46B0A78C64}" type="pres">
      <dgm:prSet presAssocID="{E81EABFD-08B1-49FF-8055-65B27435693B}" presName="medCircle2" presStyleLbl="vennNode1" presStyleIdx="1" presStyleCnt="4"/>
      <dgm:spPr/>
    </dgm:pt>
    <dgm:pt modelId="{BF166EB2-608D-49C2-AB08-06183806A6FC}" type="pres">
      <dgm:prSet presAssocID="{E81EABFD-08B1-49FF-8055-65B27435693B}" presName="txLvlOnly1" presStyleLbl="revTx" presStyleIdx="1" presStyleCnt="4"/>
      <dgm:spPr/>
    </dgm:pt>
    <dgm:pt modelId="{5FA636CC-C786-4E47-B698-7F54E11FA37F}" type="pres">
      <dgm:prSet presAssocID="{D22E7FF7-0025-4A75-BCC0-95846122BF2B}" presName="noChildren" presStyleCnt="0"/>
      <dgm:spPr/>
    </dgm:pt>
    <dgm:pt modelId="{0BAEB1A8-F3B9-4E1D-A770-1BC0F3502443}" type="pres">
      <dgm:prSet presAssocID="{D22E7FF7-0025-4A75-BCC0-95846122BF2B}" presName="gap" presStyleCnt="0"/>
      <dgm:spPr/>
    </dgm:pt>
    <dgm:pt modelId="{A6C5D50A-E206-4B24-A33E-BD2DAFA53DB5}" type="pres">
      <dgm:prSet presAssocID="{D22E7FF7-0025-4A75-BCC0-95846122BF2B}" presName="medCircle2" presStyleLbl="vennNode1" presStyleIdx="2" presStyleCnt="4"/>
      <dgm:spPr/>
    </dgm:pt>
    <dgm:pt modelId="{4B71851F-2AB6-4D6D-B2DE-8460ED5F4985}" type="pres">
      <dgm:prSet presAssocID="{D22E7FF7-0025-4A75-BCC0-95846122BF2B}" presName="txLvlOnly1" presStyleLbl="revTx" presStyleIdx="2" presStyleCnt="4"/>
      <dgm:spPr/>
    </dgm:pt>
    <dgm:pt modelId="{C246F298-A043-42D7-BAAF-A2BCBC534BB4}" type="pres">
      <dgm:prSet presAssocID="{7E06E304-39A3-44B0-A14D-3F8A05AE8AE2}" presName="noChildren" presStyleCnt="0"/>
      <dgm:spPr/>
    </dgm:pt>
    <dgm:pt modelId="{DCE7F6FA-510D-43D8-9BFE-EBC851EA7BB1}" type="pres">
      <dgm:prSet presAssocID="{7E06E304-39A3-44B0-A14D-3F8A05AE8AE2}" presName="gap" presStyleCnt="0"/>
      <dgm:spPr/>
    </dgm:pt>
    <dgm:pt modelId="{906A69B9-94D8-4B9E-A382-CD80C51E44D8}" type="pres">
      <dgm:prSet presAssocID="{7E06E304-39A3-44B0-A14D-3F8A05AE8AE2}" presName="medCircle2" presStyleLbl="vennNode1" presStyleIdx="3" presStyleCnt="4"/>
      <dgm:spPr/>
    </dgm:pt>
    <dgm:pt modelId="{DCAD78C9-570F-4A6A-AC0B-06D247B6C131}" type="pres">
      <dgm:prSet presAssocID="{7E06E304-39A3-44B0-A14D-3F8A05AE8AE2}" presName="txLvlOnly1" presStyleLbl="revTx" presStyleIdx="3" presStyleCnt="4"/>
      <dgm:spPr/>
    </dgm:pt>
  </dgm:ptLst>
  <dgm:cxnLst>
    <dgm:cxn modelId="{826C3116-F41A-4987-B9E1-44CAA2A06A07}" type="presOf" srcId="{D22E7FF7-0025-4A75-BCC0-95846122BF2B}" destId="{4B71851F-2AB6-4D6D-B2DE-8460ED5F4985}" srcOrd="0" destOrd="0" presId="urn:microsoft.com/office/officeart/2008/layout/VerticalCircleList"/>
    <dgm:cxn modelId="{33AACC16-4BE1-487A-9686-26AB08B4CCEB}" type="presOf" srcId="{7E06E304-39A3-44B0-A14D-3F8A05AE8AE2}" destId="{DCAD78C9-570F-4A6A-AC0B-06D247B6C131}" srcOrd="0" destOrd="0" presId="urn:microsoft.com/office/officeart/2008/layout/VerticalCircleList"/>
    <dgm:cxn modelId="{4F6DE729-336C-4EA6-86CD-AEFF7FDAF08E}" srcId="{80F54345-CA15-41BA-96BF-8B8368834858}" destId="{7E06E304-39A3-44B0-A14D-3F8A05AE8AE2}" srcOrd="3" destOrd="0" parTransId="{D155B2AF-47A8-42FB-BBB2-BE472A9B3C72}" sibTransId="{00826D29-883D-43FE-910F-2BAAF64413C8}"/>
    <dgm:cxn modelId="{6DDFD671-42F4-4435-8291-3F11373A2DD3}" type="presOf" srcId="{E81EABFD-08B1-49FF-8055-65B27435693B}" destId="{BF166EB2-608D-49C2-AB08-06183806A6FC}" srcOrd="0" destOrd="0" presId="urn:microsoft.com/office/officeart/2008/layout/VerticalCircleList"/>
    <dgm:cxn modelId="{99C6ECC1-106C-4916-AC85-018077000B20}" type="presOf" srcId="{80F54345-CA15-41BA-96BF-8B8368834858}" destId="{07E95F1E-687D-455D-ADB2-CEE4F4336628}" srcOrd="0" destOrd="0" presId="urn:microsoft.com/office/officeart/2008/layout/VerticalCircleList"/>
    <dgm:cxn modelId="{76940FD6-264E-45F6-9B29-3F8192A31C23}" srcId="{80F54345-CA15-41BA-96BF-8B8368834858}" destId="{7C804C24-2BF1-4D36-A800-DF3D68ADF969}" srcOrd="0" destOrd="0" parTransId="{8A10D048-17C0-452E-A50F-F32B99527D0D}" sibTransId="{B67E9653-D03D-4F91-8CF0-FE122EB97772}"/>
    <dgm:cxn modelId="{5778A4D9-DAD6-4D1F-A5B3-6B243255D0EA}" type="presOf" srcId="{7C804C24-2BF1-4D36-A800-DF3D68ADF969}" destId="{CB310BB8-2043-42C8-AD2E-C791B1C3A6A0}" srcOrd="0" destOrd="0" presId="urn:microsoft.com/office/officeart/2008/layout/VerticalCircleList"/>
    <dgm:cxn modelId="{05BD4EF0-8524-44C9-8F2B-2CC60BE45515}" srcId="{80F54345-CA15-41BA-96BF-8B8368834858}" destId="{E81EABFD-08B1-49FF-8055-65B27435693B}" srcOrd="1" destOrd="0" parTransId="{2347A063-BCB6-4E4D-A96E-065B10467EEA}" sibTransId="{EAB67C07-C577-493A-A9AB-BA3CE33EF779}"/>
    <dgm:cxn modelId="{749AE8FA-285F-45B7-8A84-2FB3B0DAFB2E}" srcId="{80F54345-CA15-41BA-96BF-8B8368834858}" destId="{D22E7FF7-0025-4A75-BCC0-95846122BF2B}" srcOrd="2" destOrd="0" parTransId="{CABCA566-DF66-44FF-8F08-436D0586A8BF}" sibTransId="{F26C0239-C9FD-4E25-83B2-C2EECC1252F0}"/>
    <dgm:cxn modelId="{E22B0024-93CF-4811-A40C-B2CF7319B50B}" type="presParOf" srcId="{07E95F1E-687D-455D-ADB2-CEE4F4336628}" destId="{4FF726C7-B118-475A-82A8-7F57856F4BDC}" srcOrd="0" destOrd="0" presId="urn:microsoft.com/office/officeart/2008/layout/VerticalCircleList"/>
    <dgm:cxn modelId="{C13D364D-FBCA-425F-9657-C5AE55389313}" type="presParOf" srcId="{4FF726C7-B118-475A-82A8-7F57856F4BDC}" destId="{9ABD492F-048C-4BFC-BE66-41C514158488}" srcOrd="0" destOrd="0" presId="urn:microsoft.com/office/officeart/2008/layout/VerticalCircleList"/>
    <dgm:cxn modelId="{7E1C07C1-5300-458B-8B1D-D389CAB76841}" type="presParOf" srcId="{4FF726C7-B118-475A-82A8-7F57856F4BDC}" destId="{05496433-B587-47A5-823C-07BA8E32EA25}" srcOrd="1" destOrd="0" presId="urn:microsoft.com/office/officeart/2008/layout/VerticalCircleList"/>
    <dgm:cxn modelId="{431A0E44-3E1F-4D3C-81BA-777E5A26F86D}" type="presParOf" srcId="{4FF726C7-B118-475A-82A8-7F57856F4BDC}" destId="{CB310BB8-2043-42C8-AD2E-C791B1C3A6A0}" srcOrd="2" destOrd="0" presId="urn:microsoft.com/office/officeart/2008/layout/VerticalCircleList"/>
    <dgm:cxn modelId="{5289A769-199C-4E24-A753-482CAB322086}" type="presParOf" srcId="{07E95F1E-687D-455D-ADB2-CEE4F4336628}" destId="{F9703F73-BB22-4015-9046-AB4A3A689203}" srcOrd="1" destOrd="0" presId="urn:microsoft.com/office/officeart/2008/layout/VerticalCircleList"/>
    <dgm:cxn modelId="{26C08F97-D1F3-42F2-B6F0-EFE099376F81}" type="presParOf" srcId="{F9703F73-BB22-4015-9046-AB4A3A689203}" destId="{34BC78E1-0C8B-45B3-9981-B923EC777E3A}" srcOrd="0" destOrd="0" presId="urn:microsoft.com/office/officeart/2008/layout/VerticalCircleList"/>
    <dgm:cxn modelId="{9EC72C77-B49F-46A1-AC4C-6F347552A6E0}" type="presParOf" srcId="{F9703F73-BB22-4015-9046-AB4A3A689203}" destId="{FB668D1C-43B7-4072-9813-DB46B0A78C64}" srcOrd="1" destOrd="0" presId="urn:microsoft.com/office/officeart/2008/layout/VerticalCircleList"/>
    <dgm:cxn modelId="{7F71397E-1E87-4C78-91CD-30636835E573}" type="presParOf" srcId="{F9703F73-BB22-4015-9046-AB4A3A689203}" destId="{BF166EB2-608D-49C2-AB08-06183806A6FC}" srcOrd="2" destOrd="0" presId="urn:microsoft.com/office/officeart/2008/layout/VerticalCircleList"/>
    <dgm:cxn modelId="{6FBE65F1-50FB-4F5F-A9AD-81E58C0E09D1}" type="presParOf" srcId="{07E95F1E-687D-455D-ADB2-CEE4F4336628}" destId="{5FA636CC-C786-4E47-B698-7F54E11FA37F}" srcOrd="2" destOrd="0" presId="urn:microsoft.com/office/officeart/2008/layout/VerticalCircleList"/>
    <dgm:cxn modelId="{83958585-E170-4E95-BFAE-4B81D2CA66C1}" type="presParOf" srcId="{5FA636CC-C786-4E47-B698-7F54E11FA37F}" destId="{0BAEB1A8-F3B9-4E1D-A770-1BC0F3502443}" srcOrd="0" destOrd="0" presId="urn:microsoft.com/office/officeart/2008/layout/VerticalCircleList"/>
    <dgm:cxn modelId="{34BE548E-37CF-4188-B151-E33AD4B7FCDA}" type="presParOf" srcId="{5FA636CC-C786-4E47-B698-7F54E11FA37F}" destId="{A6C5D50A-E206-4B24-A33E-BD2DAFA53DB5}" srcOrd="1" destOrd="0" presId="urn:microsoft.com/office/officeart/2008/layout/VerticalCircleList"/>
    <dgm:cxn modelId="{162B50B3-0C11-4690-A785-0AD6D3F1E2B0}" type="presParOf" srcId="{5FA636CC-C786-4E47-B698-7F54E11FA37F}" destId="{4B71851F-2AB6-4D6D-B2DE-8460ED5F4985}" srcOrd="2" destOrd="0" presId="urn:microsoft.com/office/officeart/2008/layout/VerticalCircleList"/>
    <dgm:cxn modelId="{5DDC8083-82D4-42B5-BCE0-EF7E0BE85C63}" type="presParOf" srcId="{07E95F1E-687D-455D-ADB2-CEE4F4336628}" destId="{C246F298-A043-42D7-BAAF-A2BCBC534BB4}" srcOrd="3" destOrd="0" presId="urn:microsoft.com/office/officeart/2008/layout/VerticalCircleList"/>
    <dgm:cxn modelId="{4E685D5E-B09F-4A7B-AF97-BAB84B22AA94}" type="presParOf" srcId="{C246F298-A043-42D7-BAAF-A2BCBC534BB4}" destId="{DCE7F6FA-510D-43D8-9BFE-EBC851EA7BB1}" srcOrd="0" destOrd="0" presId="urn:microsoft.com/office/officeart/2008/layout/VerticalCircleList"/>
    <dgm:cxn modelId="{24371589-1E9B-40A4-8ECC-663DC5904FB1}" type="presParOf" srcId="{C246F298-A043-42D7-BAAF-A2BCBC534BB4}" destId="{906A69B9-94D8-4B9E-A382-CD80C51E44D8}" srcOrd="1" destOrd="0" presId="urn:microsoft.com/office/officeart/2008/layout/VerticalCircleList"/>
    <dgm:cxn modelId="{090730F5-874B-4026-935C-293384D81C6B}" type="presParOf" srcId="{C246F298-A043-42D7-BAAF-A2BCBC534BB4}" destId="{DCAD78C9-570F-4A6A-AC0B-06D247B6C131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0DBEA20-0FD4-4F27-A10E-E8785E5AC6D9}" type="doc">
      <dgm:prSet loTypeId="urn:microsoft.com/office/officeart/2009/layout/CircleArrowProcess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2D8AA2A-8746-4C24-81BC-CD670F59E1A0}">
      <dgm:prSet custT="1"/>
      <dgm:spPr/>
      <dgm:t>
        <a:bodyPr/>
        <a:lstStyle/>
        <a:p>
          <a:r>
            <a:rPr lang="en-US" sz="1800" dirty="0"/>
            <a:t>Summarizing your meeting</a:t>
          </a:r>
        </a:p>
      </dgm:t>
    </dgm:pt>
    <dgm:pt modelId="{55823952-D776-4C4C-8DA0-5D9A5D264D10}" type="parTrans" cxnId="{D23D634A-7022-41A9-AE03-C453C4B42FBA}">
      <dgm:prSet/>
      <dgm:spPr/>
      <dgm:t>
        <a:bodyPr/>
        <a:lstStyle/>
        <a:p>
          <a:endParaRPr lang="en-US" sz="1800"/>
        </a:p>
      </dgm:t>
    </dgm:pt>
    <dgm:pt modelId="{6CCFD15B-27C2-4DE0-967B-F443F0199539}" type="sibTrans" cxnId="{D23D634A-7022-41A9-AE03-C453C4B42FBA}">
      <dgm:prSet/>
      <dgm:spPr/>
      <dgm:t>
        <a:bodyPr/>
        <a:lstStyle/>
        <a:p>
          <a:endParaRPr lang="en-US" sz="1800"/>
        </a:p>
      </dgm:t>
    </dgm:pt>
    <dgm:pt modelId="{E9B02355-51A9-41DE-AF22-7E2CB855E764}">
      <dgm:prSet custT="1"/>
      <dgm:spPr/>
      <dgm:t>
        <a:bodyPr/>
        <a:lstStyle/>
        <a:p>
          <a:r>
            <a:rPr lang="en-US" sz="1800"/>
            <a:t>Concluding the meeting</a:t>
          </a:r>
        </a:p>
      </dgm:t>
    </dgm:pt>
    <dgm:pt modelId="{3476A7BD-2DA0-402A-9AA2-919D1F1DDD13}" type="parTrans" cxnId="{F83A706B-FFB8-4525-A6E4-E7D383B258B2}">
      <dgm:prSet/>
      <dgm:spPr/>
      <dgm:t>
        <a:bodyPr/>
        <a:lstStyle/>
        <a:p>
          <a:endParaRPr lang="en-US" sz="1800"/>
        </a:p>
      </dgm:t>
    </dgm:pt>
    <dgm:pt modelId="{723FBA04-AA65-4EAD-B5FD-759822DB7694}" type="sibTrans" cxnId="{F83A706B-FFB8-4525-A6E4-E7D383B258B2}">
      <dgm:prSet/>
      <dgm:spPr/>
      <dgm:t>
        <a:bodyPr/>
        <a:lstStyle/>
        <a:p>
          <a:endParaRPr lang="en-US" sz="1800"/>
        </a:p>
      </dgm:t>
    </dgm:pt>
    <dgm:pt modelId="{B9961083-42D0-40C4-9CAE-B76A86F05A90}">
      <dgm:prSet custT="1"/>
      <dgm:spPr/>
      <dgm:t>
        <a:bodyPr/>
        <a:lstStyle/>
        <a:p>
          <a:r>
            <a:rPr lang="en-US" sz="1800"/>
            <a:t>Final questions</a:t>
          </a:r>
        </a:p>
      </dgm:t>
    </dgm:pt>
    <dgm:pt modelId="{0DC03BBC-4FE0-4FA2-BA76-18541FA86FDF}" type="parTrans" cxnId="{ADDA8C1F-A679-4A35-89AC-4E1E7C2F5EEB}">
      <dgm:prSet/>
      <dgm:spPr/>
      <dgm:t>
        <a:bodyPr/>
        <a:lstStyle/>
        <a:p>
          <a:endParaRPr lang="en-US" sz="1800"/>
        </a:p>
      </dgm:t>
    </dgm:pt>
    <dgm:pt modelId="{26979451-108B-4FA2-8300-57423FBC93C4}" type="sibTrans" cxnId="{ADDA8C1F-A679-4A35-89AC-4E1E7C2F5EEB}">
      <dgm:prSet/>
      <dgm:spPr/>
      <dgm:t>
        <a:bodyPr/>
        <a:lstStyle/>
        <a:p>
          <a:endParaRPr lang="en-US" sz="1800"/>
        </a:p>
      </dgm:t>
    </dgm:pt>
    <dgm:pt modelId="{893BCA27-24F8-4B42-A867-58A0D9933709}">
      <dgm:prSet custT="1"/>
      <dgm:spPr/>
      <dgm:t>
        <a:bodyPr/>
        <a:lstStyle/>
        <a:p>
          <a:r>
            <a:rPr lang="en-US" sz="1800"/>
            <a:t>Closing the meeting.</a:t>
          </a:r>
        </a:p>
      </dgm:t>
    </dgm:pt>
    <dgm:pt modelId="{86468445-6AF8-4B1B-8223-1F1C93CBD163}" type="parTrans" cxnId="{3AE31BA5-C288-45C4-A824-489A14A63B11}">
      <dgm:prSet/>
      <dgm:spPr/>
      <dgm:t>
        <a:bodyPr/>
        <a:lstStyle/>
        <a:p>
          <a:endParaRPr lang="en-US" sz="1800"/>
        </a:p>
      </dgm:t>
    </dgm:pt>
    <dgm:pt modelId="{9E0AFFA1-9C33-487E-B9A1-D6D6E7967227}" type="sibTrans" cxnId="{3AE31BA5-C288-45C4-A824-489A14A63B11}">
      <dgm:prSet/>
      <dgm:spPr/>
      <dgm:t>
        <a:bodyPr/>
        <a:lstStyle/>
        <a:p>
          <a:endParaRPr lang="en-US" sz="1800"/>
        </a:p>
      </dgm:t>
    </dgm:pt>
    <dgm:pt modelId="{9183AA3C-1880-4C55-972C-F37949E75B61}" type="pres">
      <dgm:prSet presAssocID="{E0DBEA20-0FD4-4F27-A10E-E8785E5AC6D9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3361F116-A6FA-4871-9E7C-19042BD9A24D}" type="pres">
      <dgm:prSet presAssocID="{F2D8AA2A-8746-4C24-81BC-CD670F59E1A0}" presName="Accent1" presStyleCnt="0"/>
      <dgm:spPr/>
    </dgm:pt>
    <dgm:pt modelId="{47AFBDE9-66C2-4C56-A59A-0A03A3D53129}" type="pres">
      <dgm:prSet presAssocID="{F2D8AA2A-8746-4C24-81BC-CD670F59E1A0}" presName="Accent" presStyleLbl="node1" presStyleIdx="0" presStyleCnt="4"/>
      <dgm:spPr/>
    </dgm:pt>
    <dgm:pt modelId="{75392FB3-B2C3-4086-8A0D-94D4D311B57C}" type="pres">
      <dgm:prSet presAssocID="{F2D8AA2A-8746-4C24-81BC-CD670F59E1A0}" presName="Parent1" presStyleLbl="revTx" presStyleIdx="0" presStyleCnt="4">
        <dgm:presLayoutVars>
          <dgm:chMax val="1"/>
          <dgm:chPref val="1"/>
          <dgm:bulletEnabled val="1"/>
        </dgm:presLayoutVars>
      </dgm:prSet>
      <dgm:spPr/>
    </dgm:pt>
    <dgm:pt modelId="{5AB2C2F8-2869-498C-B49F-410C83F15A17}" type="pres">
      <dgm:prSet presAssocID="{E9B02355-51A9-41DE-AF22-7E2CB855E764}" presName="Accent2" presStyleCnt="0"/>
      <dgm:spPr/>
    </dgm:pt>
    <dgm:pt modelId="{D0B6758C-36BB-4D83-A99D-8ADCE7EDED7C}" type="pres">
      <dgm:prSet presAssocID="{E9B02355-51A9-41DE-AF22-7E2CB855E764}" presName="Accent" presStyleLbl="node1" presStyleIdx="1" presStyleCnt="4"/>
      <dgm:spPr/>
    </dgm:pt>
    <dgm:pt modelId="{C14C9DFC-FDCF-44A5-B41B-F9119CF6DDBE}" type="pres">
      <dgm:prSet presAssocID="{E9B02355-51A9-41DE-AF22-7E2CB855E764}" presName="Parent2" presStyleLbl="revTx" presStyleIdx="1" presStyleCnt="4">
        <dgm:presLayoutVars>
          <dgm:chMax val="1"/>
          <dgm:chPref val="1"/>
          <dgm:bulletEnabled val="1"/>
        </dgm:presLayoutVars>
      </dgm:prSet>
      <dgm:spPr/>
    </dgm:pt>
    <dgm:pt modelId="{4366FA5B-6E6B-4626-802D-6B5604763ACB}" type="pres">
      <dgm:prSet presAssocID="{B9961083-42D0-40C4-9CAE-B76A86F05A90}" presName="Accent3" presStyleCnt="0"/>
      <dgm:spPr/>
    </dgm:pt>
    <dgm:pt modelId="{8608C82B-4CE1-4574-AEE2-127279DA027E}" type="pres">
      <dgm:prSet presAssocID="{B9961083-42D0-40C4-9CAE-B76A86F05A90}" presName="Accent" presStyleLbl="node1" presStyleIdx="2" presStyleCnt="4"/>
      <dgm:spPr/>
    </dgm:pt>
    <dgm:pt modelId="{FC7C9058-3BEF-4F83-9363-73C87A5E93C5}" type="pres">
      <dgm:prSet presAssocID="{B9961083-42D0-40C4-9CAE-B76A86F05A90}" presName="Parent3" presStyleLbl="revTx" presStyleIdx="2" presStyleCnt="4">
        <dgm:presLayoutVars>
          <dgm:chMax val="1"/>
          <dgm:chPref val="1"/>
          <dgm:bulletEnabled val="1"/>
        </dgm:presLayoutVars>
      </dgm:prSet>
      <dgm:spPr/>
    </dgm:pt>
    <dgm:pt modelId="{C172DA14-8200-4E97-9679-F4EADF855851}" type="pres">
      <dgm:prSet presAssocID="{893BCA27-24F8-4B42-A867-58A0D9933709}" presName="Accent4" presStyleCnt="0"/>
      <dgm:spPr/>
    </dgm:pt>
    <dgm:pt modelId="{EA1678CF-0D30-4B69-BBEB-BF7B7DDE688C}" type="pres">
      <dgm:prSet presAssocID="{893BCA27-24F8-4B42-A867-58A0D9933709}" presName="Accent" presStyleLbl="node1" presStyleIdx="3" presStyleCnt="4"/>
      <dgm:spPr/>
    </dgm:pt>
    <dgm:pt modelId="{C964DD34-EF46-47BE-ABBD-5056AAF49C47}" type="pres">
      <dgm:prSet presAssocID="{893BCA27-24F8-4B42-A867-58A0D9933709}" presName="Parent4" presStyleLbl="revTx" presStyleIdx="3" presStyleCnt="4">
        <dgm:presLayoutVars>
          <dgm:chMax val="1"/>
          <dgm:chPref val="1"/>
          <dgm:bulletEnabled val="1"/>
        </dgm:presLayoutVars>
      </dgm:prSet>
      <dgm:spPr/>
    </dgm:pt>
  </dgm:ptLst>
  <dgm:cxnLst>
    <dgm:cxn modelId="{7BCBF910-50A9-4B14-BB51-739EC840B033}" type="presOf" srcId="{B9961083-42D0-40C4-9CAE-B76A86F05A90}" destId="{FC7C9058-3BEF-4F83-9363-73C87A5E93C5}" srcOrd="0" destOrd="0" presId="urn:microsoft.com/office/officeart/2009/layout/CircleArrowProcess"/>
    <dgm:cxn modelId="{ADDA8C1F-A679-4A35-89AC-4E1E7C2F5EEB}" srcId="{E0DBEA20-0FD4-4F27-A10E-E8785E5AC6D9}" destId="{B9961083-42D0-40C4-9CAE-B76A86F05A90}" srcOrd="2" destOrd="0" parTransId="{0DC03BBC-4FE0-4FA2-BA76-18541FA86FDF}" sibTransId="{26979451-108B-4FA2-8300-57423FBC93C4}"/>
    <dgm:cxn modelId="{D23D634A-7022-41A9-AE03-C453C4B42FBA}" srcId="{E0DBEA20-0FD4-4F27-A10E-E8785E5AC6D9}" destId="{F2D8AA2A-8746-4C24-81BC-CD670F59E1A0}" srcOrd="0" destOrd="0" parTransId="{55823952-D776-4C4C-8DA0-5D9A5D264D10}" sibTransId="{6CCFD15B-27C2-4DE0-967B-F443F0199539}"/>
    <dgm:cxn modelId="{F83A706B-FFB8-4525-A6E4-E7D383B258B2}" srcId="{E0DBEA20-0FD4-4F27-A10E-E8785E5AC6D9}" destId="{E9B02355-51A9-41DE-AF22-7E2CB855E764}" srcOrd="1" destOrd="0" parTransId="{3476A7BD-2DA0-402A-9AA2-919D1F1DDD13}" sibTransId="{723FBA04-AA65-4EAD-B5FD-759822DB7694}"/>
    <dgm:cxn modelId="{96888D80-6D52-463B-9FD2-921168512FD0}" type="presOf" srcId="{F2D8AA2A-8746-4C24-81BC-CD670F59E1A0}" destId="{75392FB3-B2C3-4086-8A0D-94D4D311B57C}" srcOrd="0" destOrd="0" presId="urn:microsoft.com/office/officeart/2009/layout/CircleArrowProcess"/>
    <dgm:cxn modelId="{78BF8E9C-AB0E-407A-871C-B7C7854FC20D}" type="presOf" srcId="{E0DBEA20-0FD4-4F27-A10E-E8785E5AC6D9}" destId="{9183AA3C-1880-4C55-972C-F37949E75B61}" srcOrd="0" destOrd="0" presId="urn:microsoft.com/office/officeart/2009/layout/CircleArrowProcess"/>
    <dgm:cxn modelId="{3AE31BA5-C288-45C4-A824-489A14A63B11}" srcId="{E0DBEA20-0FD4-4F27-A10E-E8785E5AC6D9}" destId="{893BCA27-24F8-4B42-A867-58A0D9933709}" srcOrd="3" destOrd="0" parTransId="{86468445-6AF8-4B1B-8223-1F1C93CBD163}" sibTransId="{9E0AFFA1-9C33-487E-B9A1-D6D6E7967227}"/>
    <dgm:cxn modelId="{F9EBAADC-A3D9-4560-A81A-202950F57D22}" type="presOf" srcId="{893BCA27-24F8-4B42-A867-58A0D9933709}" destId="{C964DD34-EF46-47BE-ABBD-5056AAF49C47}" srcOrd="0" destOrd="0" presId="urn:microsoft.com/office/officeart/2009/layout/CircleArrowProcess"/>
    <dgm:cxn modelId="{D5AA57FA-4763-4E50-A9D2-B887693CF641}" type="presOf" srcId="{E9B02355-51A9-41DE-AF22-7E2CB855E764}" destId="{C14C9DFC-FDCF-44A5-B41B-F9119CF6DDBE}" srcOrd="0" destOrd="0" presId="urn:microsoft.com/office/officeart/2009/layout/CircleArrowProcess"/>
    <dgm:cxn modelId="{2A22ABB5-2E6E-4A56-87E6-2788C411ED1F}" type="presParOf" srcId="{9183AA3C-1880-4C55-972C-F37949E75B61}" destId="{3361F116-A6FA-4871-9E7C-19042BD9A24D}" srcOrd="0" destOrd="0" presId="urn:microsoft.com/office/officeart/2009/layout/CircleArrowProcess"/>
    <dgm:cxn modelId="{5E5EFD7F-5299-4395-A76B-90496A9B1C0D}" type="presParOf" srcId="{3361F116-A6FA-4871-9E7C-19042BD9A24D}" destId="{47AFBDE9-66C2-4C56-A59A-0A03A3D53129}" srcOrd="0" destOrd="0" presId="urn:microsoft.com/office/officeart/2009/layout/CircleArrowProcess"/>
    <dgm:cxn modelId="{DFB87C38-D827-48C1-9DB4-AEA08DA81EDF}" type="presParOf" srcId="{9183AA3C-1880-4C55-972C-F37949E75B61}" destId="{75392FB3-B2C3-4086-8A0D-94D4D311B57C}" srcOrd="1" destOrd="0" presId="urn:microsoft.com/office/officeart/2009/layout/CircleArrowProcess"/>
    <dgm:cxn modelId="{9DC38C0E-878C-4BAA-9FBE-19D335E6B50E}" type="presParOf" srcId="{9183AA3C-1880-4C55-972C-F37949E75B61}" destId="{5AB2C2F8-2869-498C-B49F-410C83F15A17}" srcOrd="2" destOrd="0" presId="urn:microsoft.com/office/officeart/2009/layout/CircleArrowProcess"/>
    <dgm:cxn modelId="{27F133BE-51AC-4661-AA76-14CFD0BC38A8}" type="presParOf" srcId="{5AB2C2F8-2869-498C-B49F-410C83F15A17}" destId="{D0B6758C-36BB-4D83-A99D-8ADCE7EDED7C}" srcOrd="0" destOrd="0" presId="urn:microsoft.com/office/officeart/2009/layout/CircleArrowProcess"/>
    <dgm:cxn modelId="{F6F7E79D-D32A-4AAF-802D-BDD90684021D}" type="presParOf" srcId="{9183AA3C-1880-4C55-972C-F37949E75B61}" destId="{C14C9DFC-FDCF-44A5-B41B-F9119CF6DDBE}" srcOrd="3" destOrd="0" presId="urn:microsoft.com/office/officeart/2009/layout/CircleArrowProcess"/>
    <dgm:cxn modelId="{C0A9F788-E09D-452B-891A-13775CBA45A2}" type="presParOf" srcId="{9183AA3C-1880-4C55-972C-F37949E75B61}" destId="{4366FA5B-6E6B-4626-802D-6B5604763ACB}" srcOrd="4" destOrd="0" presId="urn:microsoft.com/office/officeart/2009/layout/CircleArrowProcess"/>
    <dgm:cxn modelId="{A3FCE242-3438-4F9A-A39D-337353DB60BF}" type="presParOf" srcId="{4366FA5B-6E6B-4626-802D-6B5604763ACB}" destId="{8608C82B-4CE1-4574-AEE2-127279DA027E}" srcOrd="0" destOrd="0" presId="urn:microsoft.com/office/officeart/2009/layout/CircleArrowProcess"/>
    <dgm:cxn modelId="{4DF22156-D620-4BF0-95CE-39DDB7E6B273}" type="presParOf" srcId="{9183AA3C-1880-4C55-972C-F37949E75B61}" destId="{FC7C9058-3BEF-4F83-9363-73C87A5E93C5}" srcOrd="5" destOrd="0" presId="urn:microsoft.com/office/officeart/2009/layout/CircleArrowProcess"/>
    <dgm:cxn modelId="{1602E464-2DD5-438B-A209-3B56653D9FDA}" type="presParOf" srcId="{9183AA3C-1880-4C55-972C-F37949E75B61}" destId="{C172DA14-8200-4E97-9679-F4EADF855851}" srcOrd="6" destOrd="0" presId="urn:microsoft.com/office/officeart/2009/layout/CircleArrowProcess"/>
    <dgm:cxn modelId="{B78833AF-5E86-4782-9CAC-4050561B016F}" type="presParOf" srcId="{C172DA14-8200-4E97-9679-F4EADF855851}" destId="{EA1678CF-0D30-4B69-BBEB-BF7B7DDE688C}" srcOrd="0" destOrd="0" presId="urn:microsoft.com/office/officeart/2009/layout/CircleArrowProcess"/>
    <dgm:cxn modelId="{26F64BCA-09C6-4FD1-90F5-22F91B4671A1}" type="presParOf" srcId="{9183AA3C-1880-4C55-972C-F37949E75B61}" destId="{C964DD34-EF46-47BE-ABBD-5056AAF49C47}" srcOrd="7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39766E-752B-437D-AD04-1ACB151034F1}">
      <dsp:nvSpPr>
        <dsp:cNvPr id="0" name=""/>
        <dsp:cNvSpPr/>
      </dsp:nvSpPr>
      <dsp:spPr>
        <a:xfrm>
          <a:off x="0" y="2447"/>
          <a:ext cx="6588691" cy="124038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10D1DE-AF92-4303-863C-E22348CDB775}">
      <dsp:nvSpPr>
        <dsp:cNvPr id="0" name=""/>
        <dsp:cNvSpPr/>
      </dsp:nvSpPr>
      <dsp:spPr>
        <a:xfrm>
          <a:off x="375217" y="281534"/>
          <a:ext cx="682214" cy="68221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935E4D-C54E-4A53-B68F-2B3E7D98565C}">
      <dsp:nvSpPr>
        <dsp:cNvPr id="0" name=""/>
        <dsp:cNvSpPr/>
      </dsp:nvSpPr>
      <dsp:spPr>
        <a:xfrm>
          <a:off x="1432649" y="2447"/>
          <a:ext cx="5156041" cy="12403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275" tIns="131275" rIns="131275" bIns="131275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Part 1. Setting the meeting</a:t>
          </a:r>
        </a:p>
      </dsp:txBody>
      <dsp:txXfrm>
        <a:off x="1432649" y="2447"/>
        <a:ext cx="5156041" cy="1240389"/>
      </dsp:txXfrm>
    </dsp:sp>
    <dsp:sp modelId="{56619FE1-295C-46CA-A3C2-21E9F9344AC1}">
      <dsp:nvSpPr>
        <dsp:cNvPr id="0" name=""/>
        <dsp:cNvSpPr/>
      </dsp:nvSpPr>
      <dsp:spPr>
        <a:xfrm>
          <a:off x="0" y="1552933"/>
          <a:ext cx="6588691" cy="124038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28574A-0EDB-4E23-820E-01FC0DBA4A38}">
      <dsp:nvSpPr>
        <dsp:cNvPr id="0" name=""/>
        <dsp:cNvSpPr/>
      </dsp:nvSpPr>
      <dsp:spPr>
        <a:xfrm>
          <a:off x="375217" y="1832021"/>
          <a:ext cx="682214" cy="68221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BF47D3-2CD3-4C3E-B5D4-58C9B2CCFF24}">
      <dsp:nvSpPr>
        <dsp:cNvPr id="0" name=""/>
        <dsp:cNvSpPr/>
      </dsp:nvSpPr>
      <dsp:spPr>
        <a:xfrm>
          <a:off x="1432649" y="1552933"/>
          <a:ext cx="5156041" cy="12403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275" tIns="131275" rIns="131275" bIns="131275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kern="1200" dirty="0"/>
            <a:t>Part 2. Getting through the agenda</a:t>
          </a:r>
        </a:p>
      </dsp:txBody>
      <dsp:txXfrm>
        <a:off x="1432649" y="1552933"/>
        <a:ext cx="5156041" cy="1240389"/>
      </dsp:txXfrm>
    </dsp:sp>
    <dsp:sp modelId="{AA036101-39FE-475F-A7D1-A5B34FD555B5}">
      <dsp:nvSpPr>
        <dsp:cNvPr id="0" name=""/>
        <dsp:cNvSpPr/>
      </dsp:nvSpPr>
      <dsp:spPr>
        <a:xfrm>
          <a:off x="0" y="3103420"/>
          <a:ext cx="6588691" cy="124038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DC594D-81D9-401C-9A5C-9C0E52ED81B5}">
      <dsp:nvSpPr>
        <dsp:cNvPr id="0" name=""/>
        <dsp:cNvSpPr/>
      </dsp:nvSpPr>
      <dsp:spPr>
        <a:xfrm>
          <a:off x="375217" y="3382507"/>
          <a:ext cx="682214" cy="68221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E31238-CD78-4412-8997-F2425E5BA455}">
      <dsp:nvSpPr>
        <dsp:cNvPr id="0" name=""/>
        <dsp:cNvSpPr/>
      </dsp:nvSpPr>
      <dsp:spPr>
        <a:xfrm>
          <a:off x="1432649" y="3103420"/>
          <a:ext cx="5156041" cy="12403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275" tIns="131275" rIns="131275" bIns="131275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Part 3. Handling discussion</a:t>
          </a:r>
        </a:p>
      </dsp:txBody>
      <dsp:txXfrm>
        <a:off x="1432649" y="3103420"/>
        <a:ext cx="5156041" cy="1240389"/>
      </dsp:txXfrm>
    </dsp:sp>
    <dsp:sp modelId="{9905347C-F405-4D77-9CEB-6BEFFDF4EE48}">
      <dsp:nvSpPr>
        <dsp:cNvPr id="0" name=""/>
        <dsp:cNvSpPr/>
      </dsp:nvSpPr>
      <dsp:spPr>
        <a:xfrm>
          <a:off x="0" y="4653906"/>
          <a:ext cx="6588691" cy="124038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569C43-D40F-4374-98C8-2C8F795DF709}">
      <dsp:nvSpPr>
        <dsp:cNvPr id="0" name=""/>
        <dsp:cNvSpPr/>
      </dsp:nvSpPr>
      <dsp:spPr>
        <a:xfrm>
          <a:off x="375217" y="4932994"/>
          <a:ext cx="682214" cy="68221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66E5A7-6036-49D4-AA16-6123E702279A}">
      <dsp:nvSpPr>
        <dsp:cNvPr id="0" name=""/>
        <dsp:cNvSpPr/>
      </dsp:nvSpPr>
      <dsp:spPr>
        <a:xfrm>
          <a:off x="1432649" y="4653906"/>
          <a:ext cx="5156041" cy="12403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275" tIns="131275" rIns="131275" bIns="131275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Part 4. Summarizing and ending a meeting</a:t>
          </a:r>
        </a:p>
      </dsp:txBody>
      <dsp:txXfrm>
        <a:off x="1432649" y="4653906"/>
        <a:ext cx="5156041" cy="12403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35EF2E-F7C9-49D6-8F63-AEF23305385F}">
      <dsp:nvSpPr>
        <dsp:cNvPr id="0" name=""/>
        <dsp:cNvSpPr/>
      </dsp:nvSpPr>
      <dsp:spPr>
        <a:xfrm>
          <a:off x="222" y="561465"/>
          <a:ext cx="2690339" cy="322840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5746" tIns="0" rIns="265746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Getting attention</a:t>
          </a:r>
        </a:p>
      </dsp:txBody>
      <dsp:txXfrm>
        <a:off x="222" y="1852828"/>
        <a:ext cx="2690339" cy="1937044"/>
      </dsp:txXfrm>
    </dsp:sp>
    <dsp:sp modelId="{81D41DAF-1787-4326-A30C-98ECE1DAB1F6}">
      <dsp:nvSpPr>
        <dsp:cNvPr id="0" name=""/>
        <dsp:cNvSpPr/>
      </dsp:nvSpPr>
      <dsp:spPr>
        <a:xfrm>
          <a:off x="222" y="561465"/>
          <a:ext cx="2690339" cy="129136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5746" tIns="165100" rIns="265746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01</a:t>
          </a:r>
        </a:p>
      </dsp:txBody>
      <dsp:txXfrm>
        <a:off x="222" y="561465"/>
        <a:ext cx="2690339" cy="1291363"/>
      </dsp:txXfrm>
    </dsp:sp>
    <dsp:sp modelId="{89DC48C9-2C3F-4878-A133-4DEC83008142}">
      <dsp:nvSpPr>
        <dsp:cNvPr id="0" name=""/>
        <dsp:cNvSpPr/>
      </dsp:nvSpPr>
      <dsp:spPr>
        <a:xfrm>
          <a:off x="2905789" y="561465"/>
          <a:ext cx="2690339" cy="3228407"/>
        </a:xfrm>
        <a:prstGeom prst="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accent5">
              <a:hueOff val="-2252848"/>
              <a:satOff val="-5806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5746" tIns="0" rIns="265746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Welcoming attendees</a:t>
          </a:r>
        </a:p>
      </dsp:txBody>
      <dsp:txXfrm>
        <a:off x="2905789" y="1852828"/>
        <a:ext cx="2690339" cy="1937044"/>
      </dsp:txXfrm>
    </dsp:sp>
    <dsp:sp modelId="{2D022C33-F42B-4E95-87A2-4E71E06F97D9}">
      <dsp:nvSpPr>
        <dsp:cNvPr id="0" name=""/>
        <dsp:cNvSpPr/>
      </dsp:nvSpPr>
      <dsp:spPr>
        <a:xfrm>
          <a:off x="2905789" y="561465"/>
          <a:ext cx="2690339" cy="129136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5746" tIns="165100" rIns="265746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02</a:t>
          </a:r>
        </a:p>
      </dsp:txBody>
      <dsp:txXfrm>
        <a:off x="2905789" y="561465"/>
        <a:ext cx="2690339" cy="1291363"/>
      </dsp:txXfrm>
    </dsp:sp>
    <dsp:sp modelId="{86421ACE-3EF3-451C-A8C3-4FC4A57C184A}">
      <dsp:nvSpPr>
        <dsp:cNvPr id="0" name=""/>
        <dsp:cNvSpPr/>
      </dsp:nvSpPr>
      <dsp:spPr>
        <a:xfrm>
          <a:off x="5811357" y="561465"/>
          <a:ext cx="2690339" cy="3228407"/>
        </a:xfrm>
        <a:prstGeom prst="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accent5">
              <a:hueOff val="-4505695"/>
              <a:satOff val="-11613"/>
              <a:lumOff val="-784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5746" tIns="0" rIns="265746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Introducing yourself and other presenters</a:t>
          </a:r>
        </a:p>
      </dsp:txBody>
      <dsp:txXfrm>
        <a:off x="5811357" y="1852828"/>
        <a:ext cx="2690339" cy="1937044"/>
      </dsp:txXfrm>
    </dsp:sp>
    <dsp:sp modelId="{010D1F35-02F1-4D09-9A36-0201B6FA0767}">
      <dsp:nvSpPr>
        <dsp:cNvPr id="0" name=""/>
        <dsp:cNvSpPr/>
      </dsp:nvSpPr>
      <dsp:spPr>
        <a:xfrm>
          <a:off x="5811357" y="561465"/>
          <a:ext cx="2690339" cy="129136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5746" tIns="165100" rIns="265746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03</a:t>
          </a:r>
        </a:p>
      </dsp:txBody>
      <dsp:txXfrm>
        <a:off x="5811357" y="561465"/>
        <a:ext cx="2690339" cy="1291363"/>
      </dsp:txXfrm>
    </dsp:sp>
    <dsp:sp modelId="{88764408-51D7-4CF6-9B57-B55CC1836EE3}">
      <dsp:nvSpPr>
        <dsp:cNvPr id="0" name=""/>
        <dsp:cNvSpPr/>
      </dsp:nvSpPr>
      <dsp:spPr>
        <a:xfrm>
          <a:off x="8716924" y="561465"/>
          <a:ext cx="2690339" cy="3228407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5746" tIns="0" rIns="265746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Introducing the topic and items on the agenda</a:t>
          </a:r>
        </a:p>
      </dsp:txBody>
      <dsp:txXfrm>
        <a:off x="8716924" y="1852828"/>
        <a:ext cx="2690339" cy="1937044"/>
      </dsp:txXfrm>
    </dsp:sp>
    <dsp:sp modelId="{2DA73FE8-FEE8-4286-A7CB-2323A7A444DC}">
      <dsp:nvSpPr>
        <dsp:cNvPr id="0" name=""/>
        <dsp:cNvSpPr/>
      </dsp:nvSpPr>
      <dsp:spPr>
        <a:xfrm>
          <a:off x="8716924" y="561465"/>
          <a:ext cx="2690339" cy="129136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5746" tIns="165100" rIns="265746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04</a:t>
          </a:r>
        </a:p>
      </dsp:txBody>
      <dsp:txXfrm>
        <a:off x="8716924" y="561465"/>
        <a:ext cx="2690339" cy="129136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E49FB3-8CB1-47A5-A5EA-B417636B3476}">
      <dsp:nvSpPr>
        <dsp:cNvPr id="0" name=""/>
        <dsp:cNvSpPr/>
      </dsp:nvSpPr>
      <dsp:spPr>
        <a:xfrm>
          <a:off x="5376" y="759261"/>
          <a:ext cx="1606995" cy="96419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Greet the audience</a:t>
          </a:r>
        </a:p>
      </dsp:txBody>
      <dsp:txXfrm>
        <a:off x="33616" y="787501"/>
        <a:ext cx="1550515" cy="907717"/>
      </dsp:txXfrm>
    </dsp:sp>
    <dsp:sp modelId="{AEB812A1-F043-4288-ACA2-6D5EFBDF6383}">
      <dsp:nvSpPr>
        <dsp:cNvPr id="0" name=""/>
        <dsp:cNvSpPr/>
      </dsp:nvSpPr>
      <dsp:spPr>
        <a:xfrm>
          <a:off x="1753787" y="1042093"/>
          <a:ext cx="340683" cy="3985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1753787" y="1121800"/>
        <a:ext cx="238478" cy="239120"/>
      </dsp:txXfrm>
    </dsp:sp>
    <dsp:sp modelId="{F022B1D1-1690-4AC5-8308-08F7AEC1E684}">
      <dsp:nvSpPr>
        <dsp:cNvPr id="0" name=""/>
        <dsp:cNvSpPr/>
      </dsp:nvSpPr>
      <dsp:spPr>
        <a:xfrm>
          <a:off x="2255170" y="759261"/>
          <a:ext cx="1606995" cy="964197"/>
        </a:xfrm>
        <a:prstGeom prst="roundRect">
          <a:avLst>
            <a:gd name="adj" fmla="val 10000"/>
          </a:avLst>
        </a:prstGeom>
        <a:solidFill>
          <a:schemeClr val="accent5">
            <a:hueOff val="-1126424"/>
            <a:satOff val="-2903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Get the attendees attention</a:t>
          </a:r>
        </a:p>
      </dsp:txBody>
      <dsp:txXfrm>
        <a:off x="2283410" y="787501"/>
        <a:ext cx="1550515" cy="907717"/>
      </dsp:txXfrm>
    </dsp:sp>
    <dsp:sp modelId="{29213322-122E-4BAC-B358-7A5C50482494}">
      <dsp:nvSpPr>
        <dsp:cNvPr id="0" name=""/>
        <dsp:cNvSpPr/>
      </dsp:nvSpPr>
      <dsp:spPr>
        <a:xfrm>
          <a:off x="4003581" y="1042093"/>
          <a:ext cx="340683" cy="3985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4003581" y="1121800"/>
        <a:ext cx="238478" cy="239120"/>
      </dsp:txXfrm>
    </dsp:sp>
    <dsp:sp modelId="{9FFFDD61-6475-48F5-BC5B-80D4FD5D84E1}">
      <dsp:nvSpPr>
        <dsp:cNvPr id="0" name=""/>
        <dsp:cNvSpPr/>
      </dsp:nvSpPr>
      <dsp:spPr>
        <a:xfrm>
          <a:off x="4504963" y="759261"/>
          <a:ext cx="1606995" cy="964197"/>
        </a:xfrm>
        <a:prstGeom prst="roundRect">
          <a:avLst>
            <a:gd name="adj" fmla="val 10000"/>
          </a:avLst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Welcome the attendees</a:t>
          </a:r>
        </a:p>
      </dsp:txBody>
      <dsp:txXfrm>
        <a:off x="4533203" y="787501"/>
        <a:ext cx="1550515" cy="907717"/>
      </dsp:txXfrm>
    </dsp:sp>
    <dsp:sp modelId="{01421D17-EC71-4EB7-BB20-F124E2CAAB2B}">
      <dsp:nvSpPr>
        <dsp:cNvPr id="0" name=""/>
        <dsp:cNvSpPr/>
      </dsp:nvSpPr>
      <dsp:spPr>
        <a:xfrm rot="5400000">
          <a:off x="5138120" y="1835948"/>
          <a:ext cx="340683" cy="3985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 rot="-5400000">
        <a:off x="5188902" y="1864874"/>
        <a:ext cx="239120" cy="238478"/>
      </dsp:txXfrm>
    </dsp:sp>
    <dsp:sp modelId="{8EA7E1C8-52B0-4E33-9B0F-D844CF63F6CE}">
      <dsp:nvSpPr>
        <dsp:cNvPr id="0" name=""/>
        <dsp:cNvSpPr/>
      </dsp:nvSpPr>
      <dsp:spPr>
        <a:xfrm>
          <a:off x="4504963" y="2366257"/>
          <a:ext cx="1606995" cy="964197"/>
        </a:xfrm>
        <a:prstGeom prst="roundRect">
          <a:avLst>
            <a:gd name="adj" fmla="val 10000"/>
          </a:avLst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Introduce yourself</a:t>
          </a:r>
        </a:p>
      </dsp:txBody>
      <dsp:txXfrm>
        <a:off x="4533203" y="2394497"/>
        <a:ext cx="1550515" cy="907717"/>
      </dsp:txXfrm>
    </dsp:sp>
    <dsp:sp modelId="{61CE64BF-6F9F-4417-83B3-DE17B8DBF02C}">
      <dsp:nvSpPr>
        <dsp:cNvPr id="0" name=""/>
        <dsp:cNvSpPr/>
      </dsp:nvSpPr>
      <dsp:spPr>
        <a:xfrm rot="10800000">
          <a:off x="4022865" y="2649088"/>
          <a:ext cx="340683" cy="3985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 rot="10800000">
        <a:off x="4125070" y="2728795"/>
        <a:ext cx="238478" cy="239120"/>
      </dsp:txXfrm>
    </dsp:sp>
    <dsp:sp modelId="{0158368A-4EBB-429A-BF4B-8E9D999E94A5}">
      <dsp:nvSpPr>
        <dsp:cNvPr id="0" name=""/>
        <dsp:cNvSpPr/>
      </dsp:nvSpPr>
      <dsp:spPr>
        <a:xfrm>
          <a:off x="2255170" y="2366257"/>
          <a:ext cx="1606995" cy="964197"/>
        </a:xfrm>
        <a:prstGeom prst="roundRect">
          <a:avLst>
            <a:gd name="adj" fmla="val 10000"/>
          </a:avLst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Introduce the speaker</a:t>
          </a:r>
        </a:p>
      </dsp:txBody>
      <dsp:txXfrm>
        <a:off x="2283410" y="2394497"/>
        <a:ext cx="1550515" cy="907717"/>
      </dsp:txXfrm>
    </dsp:sp>
    <dsp:sp modelId="{428EB177-5EEF-4BA2-B1A8-DB40EDF03072}">
      <dsp:nvSpPr>
        <dsp:cNvPr id="0" name=""/>
        <dsp:cNvSpPr/>
      </dsp:nvSpPr>
      <dsp:spPr>
        <a:xfrm rot="10800000">
          <a:off x="1773071" y="2649088"/>
          <a:ext cx="340683" cy="3985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 rot="10800000">
        <a:off x="1875276" y="2728795"/>
        <a:ext cx="238478" cy="239120"/>
      </dsp:txXfrm>
    </dsp:sp>
    <dsp:sp modelId="{9D3A4BA9-2B41-4F9A-9E37-B5303283E932}">
      <dsp:nvSpPr>
        <dsp:cNvPr id="0" name=""/>
        <dsp:cNvSpPr/>
      </dsp:nvSpPr>
      <dsp:spPr>
        <a:xfrm>
          <a:off x="5376" y="2366257"/>
          <a:ext cx="1606995" cy="964197"/>
        </a:xfrm>
        <a:prstGeom prst="roundRect">
          <a:avLst>
            <a:gd name="adj" fmla="val 10000"/>
          </a:avLst>
        </a:prstGeom>
        <a:solidFill>
          <a:schemeClr val="accent5">
            <a:hueOff val="-5632119"/>
            <a:satOff val="-14516"/>
            <a:lumOff val="-9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Introduce the general topic</a:t>
          </a:r>
        </a:p>
      </dsp:txBody>
      <dsp:txXfrm>
        <a:off x="33616" y="2394497"/>
        <a:ext cx="1550515" cy="907717"/>
      </dsp:txXfrm>
    </dsp:sp>
    <dsp:sp modelId="{EA419B17-8BFE-4BE3-9246-3B8F4A33B730}">
      <dsp:nvSpPr>
        <dsp:cNvPr id="0" name=""/>
        <dsp:cNvSpPr/>
      </dsp:nvSpPr>
      <dsp:spPr>
        <a:xfrm rot="5400000">
          <a:off x="638532" y="3442944"/>
          <a:ext cx="340683" cy="3985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 rot="-5400000">
        <a:off x="689314" y="3471870"/>
        <a:ext cx="239120" cy="238478"/>
      </dsp:txXfrm>
    </dsp:sp>
    <dsp:sp modelId="{6635FDB1-2D91-4D3F-9FE1-3963D0E336CB}">
      <dsp:nvSpPr>
        <dsp:cNvPr id="0" name=""/>
        <dsp:cNvSpPr/>
      </dsp:nvSpPr>
      <dsp:spPr>
        <a:xfrm>
          <a:off x="5376" y="3973252"/>
          <a:ext cx="1606995" cy="964197"/>
        </a:xfrm>
        <a:prstGeom prst="roundRect">
          <a:avLst>
            <a:gd name="adj" fmla="val 1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Explain the items on the agenda</a:t>
          </a:r>
        </a:p>
      </dsp:txBody>
      <dsp:txXfrm>
        <a:off x="33616" y="4001492"/>
        <a:ext cx="1550515" cy="90771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950A94-FD02-4349-9C6A-98B297FACE93}">
      <dsp:nvSpPr>
        <dsp:cNvPr id="0" name=""/>
        <dsp:cNvSpPr/>
      </dsp:nvSpPr>
      <dsp:spPr>
        <a:xfrm>
          <a:off x="1666551" y="2475"/>
          <a:ext cx="1448795" cy="1448795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13AB111-A87A-417E-AAF0-AF8BE0F2EECC}">
      <dsp:nvSpPr>
        <dsp:cNvPr id="0" name=""/>
        <dsp:cNvSpPr/>
      </dsp:nvSpPr>
      <dsp:spPr>
        <a:xfrm>
          <a:off x="2390949" y="2475"/>
          <a:ext cx="7729853" cy="14487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9690" rIns="0" bIns="59690" numCol="1" spcCol="1270" anchor="ctr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/>
            <a:t>Introduce the first item on the agenda</a:t>
          </a:r>
        </a:p>
      </dsp:txBody>
      <dsp:txXfrm>
        <a:off x="2390949" y="2475"/>
        <a:ext cx="7729853" cy="1448795"/>
      </dsp:txXfrm>
    </dsp:sp>
    <dsp:sp modelId="{60191600-7FBD-4A4F-879C-B53163E5E241}">
      <dsp:nvSpPr>
        <dsp:cNvPr id="0" name=""/>
        <dsp:cNvSpPr/>
      </dsp:nvSpPr>
      <dsp:spPr>
        <a:xfrm>
          <a:off x="1666551" y="1451271"/>
          <a:ext cx="1448795" cy="1448795"/>
        </a:xfrm>
        <a:prstGeom prst="ellipse">
          <a:avLst/>
        </a:prstGeom>
        <a:solidFill>
          <a:schemeClr val="accent2">
            <a:alpha val="50000"/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4D809CA9-EE4C-4E05-B501-4ADC579AFCD1}">
      <dsp:nvSpPr>
        <dsp:cNvPr id="0" name=""/>
        <dsp:cNvSpPr/>
      </dsp:nvSpPr>
      <dsp:spPr>
        <a:xfrm>
          <a:off x="2390949" y="1451271"/>
          <a:ext cx="7729853" cy="14487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9690" rIns="0" bIns="59690" numCol="1" spcCol="1270" anchor="ctr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/>
            <a:t>Closing discussion on an item</a:t>
          </a:r>
        </a:p>
      </dsp:txBody>
      <dsp:txXfrm>
        <a:off x="2390949" y="1451271"/>
        <a:ext cx="7729853" cy="1448795"/>
      </dsp:txXfrm>
    </dsp:sp>
    <dsp:sp modelId="{4B173CFA-DFBA-4032-B57C-BDD04601F0CE}">
      <dsp:nvSpPr>
        <dsp:cNvPr id="0" name=""/>
        <dsp:cNvSpPr/>
      </dsp:nvSpPr>
      <dsp:spPr>
        <a:xfrm>
          <a:off x="1666551" y="2900066"/>
          <a:ext cx="1448795" cy="1448795"/>
        </a:xfrm>
        <a:prstGeom prst="ellipse">
          <a:avLst/>
        </a:prstGeom>
        <a:solidFill>
          <a:schemeClr val="accent2">
            <a:alpha val="50000"/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4A35B31A-78BB-4A61-BD3F-64F74BD34775}">
      <dsp:nvSpPr>
        <dsp:cNvPr id="0" name=""/>
        <dsp:cNvSpPr/>
      </dsp:nvSpPr>
      <dsp:spPr>
        <a:xfrm>
          <a:off x="2390949" y="2900066"/>
          <a:ext cx="7729853" cy="14487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9690" rIns="0" bIns="59690" numCol="1" spcCol="1270" anchor="ctr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/>
            <a:t>Moving on to the next item</a:t>
          </a:r>
        </a:p>
      </dsp:txBody>
      <dsp:txXfrm>
        <a:off x="2390949" y="2900066"/>
        <a:ext cx="7729853" cy="144879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F42E8D-88F8-4E3D-85CD-5D4CD058AFBD}">
      <dsp:nvSpPr>
        <dsp:cNvPr id="0" name=""/>
        <dsp:cNvSpPr/>
      </dsp:nvSpPr>
      <dsp:spPr>
        <a:xfrm>
          <a:off x="2196702" y="0"/>
          <a:ext cx="3036225" cy="3036688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D0ECA7-CEDD-4DFF-A76B-0BB1AEB16A80}">
      <dsp:nvSpPr>
        <dsp:cNvPr id="0" name=""/>
        <dsp:cNvSpPr/>
      </dsp:nvSpPr>
      <dsp:spPr>
        <a:xfrm>
          <a:off x="2867808" y="1096336"/>
          <a:ext cx="1687172" cy="8433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Introduce the first item on the agenda</a:t>
          </a:r>
        </a:p>
      </dsp:txBody>
      <dsp:txXfrm>
        <a:off x="2867808" y="1096336"/>
        <a:ext cx="1687172" cy="843384"/>
      </dsp:txXfrm>
    </dsp:sp>
    <dsp:sp modelId="{651AED42-6B32-4E1F-82DA-B7AB8B84CB21}">
      <dsp:nvSpPr>
        <dsp:cNvPr id="0" name=""/>
        <dsp:cNvSpPr/>
      </dsp:nvSpPr>
      <dsp:spPr>
        <a:xfrm>
          <a:off x="1353401" y="1744802"/>
          <a:ext cx="3036225" cy="3036688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0A0C00-1589-4D81-900B-983FEF248653}">
      <dsp:nvSpPr>
        <dsp:cNvPr id="0" name=""/>
        <dsp:cNvSpPr/>
      </dsp:nvSpPr>
      <dsp:spPr>
        <a:xfrm>
          <a:off x="2027928" y="2851231"/>
          <a:ext cx="1687172" cy="8433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Closing discussion on an item</a:t>
          </a:r>
        </a:p>
      </dsp:txBody>
      <dsp:txXfrm>
        <a:off x="2027928" y="2851231"/>
        <a:ext cx="1687172" cy="843384"/>
      </dsp:txXfrm>
    </dsp:sp>
    <dsp:sp modelId="{DCC9CB63-0DB4-43FD-A01C-05A7AC16CFF4}">
      <dsp:nvSpPr>
        <dsp:cNvPr id="0" name=""/>
        <dsp:cNvSpPr/>
      </dsp:nvSpPr>
      <dsp:spPr>
        <a:xfrm>
          <a:off x="2412802" y="3698400"/>
          <a:ext cx="2608588" cy="2609634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4E9888-5473-4BB5-B387-191A7A5FE7D9}">
      <dsp:nvSpPr>
        <dsp:cNvPr id="0" name=""/>
        <dsp:cNvSpPr/>
      </dsp:nvSpPr>
      <dsp:spPr>
        <a:xfrm>
          <a:off x="2871799" y="4608650"/>
          <a:ext cx="1687172" cy="8433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Moving on to the next item</a:t>
          </a:r>
        </a:p>
      </dsp:txBody>
      <dsp:txXfrm>
        <a:off x="2871799" y="4608650"/>
        <a:ext cx="1687172" cy="84338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3988B6-7AB2-4853-B6D7-A13926ABFC85}">
      <dsp:nvSpPr>
        <dsp:cNvPr id="0" name=""/>
        <dsp:cNvSpPr/>
      </dsp:nvSpPr>
      <dsp:spPr>
        <a:xfrm>
          <a:off x="223946" y="1539798"/>
          <a:ext cx="854123" cy="854123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E361F36-DCFB-4C11-BEA1-DB2F8331F1C0}">
      <dsp:nvSpPr>
        <dsp:cNvPr id="0" name=""/>
        <dsp:cNvSpPr/>
      </dsp:nvSpPr>
      <dsp:spPr>
        <a:xfrm>
          <a:off x="651008" y="1539798"/>
          <a:ext cx="4557060" cy="8541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5560" rIns="0" bIns="3556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Invite participation</a:t>
          </a:r>
        </a:p>
      </dsp:txBody>
      <dsp:txXfrm>
        <a:off x="651008" y="1539798"/>
        <a:ext cx="4557060" cy="854123"/>
      </dsp:txXfrm>
    </dsp:sp>
    <dsp:sp modelId="{33970353-1732-4CA0-A0EA-FDEDF2B7F677}">
      <dsp:nvSpPr>
        <dsp:cNvPr id="0" name=""/>
        <dsp:cNvSpPr/>
      </dsp:nvSpPr>
      <dsp:spPr>
        <a:xfrm>
          <a:off x="223946" y="2393921"/>
          <a:ext cx="854123" cy="854123"/>
        </a:xfrm>
        <a:prstGeom prst="ellipse">
          <a:avLst/>
        </a:prstGeom>
        <a:solidFill>
          <a:schemeClr val="accent5">
            <a:alpha val="50000"/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95E9896F-9961-4843-A630-2F9A219B6EFE}">
      <dsp:nvSpPr>
        <dsp:cNvPr id="0" name=""/>
        <dsp:cNvSpPr/>
      </dsp:nvSpPr>
      <dsp:spPr>
        <a:xfrm>
          <a:off x="651008" y="2393921"/>
          <a:ext cx="4557060" cy="8541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5560" rIns="0" bIns="3556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Hand over to another attendee</a:t>
          </a:r>
        </a:p>
      </dsp:txBody>
      <dsp:txXfrm>
        <a:off x="651008" y="2393921"/>
        <a:ext cx="4557060" cy="854123"/>
      </dsp:txXfrm>
    </dsp:sp>
    <dsp:sp modelId="{BBDB6641-3FA2-40E9-ACEE-A6EF245C1A4A}">
      <dsp:nvSpPr>
        <dsp:cNvPr id="0" name=""/>
        <dsp:cNvSpPr/>
      </dsp:nvSpPr>
      <dsp:spPr>
        <a:xfrm>
          <a:off x="223946" y="3248045"/>
          <a:ext cx="854123" cy="854123"/>
        </a:xfrm>
        <a:prstGeom prst="ellipse">
          <a:avLst/>
        </a:prstGeom>
        <a:solidFill>
          <a:schemeClr val="accent5">
            <a:alpha val="50000"/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C83671DC-2B6E-4518-BCA7-8BDF459D552F}">
      <dsp:nvSpPr>
        <dsp:cNvPr id="0" name=""/>
        <dsp:cNvSpPr/>
      </dsp:nvSpPr>
      <dsp:spPr>
        <a:xfrm>
          <a:off x="651008" y="3248045"/>
          <a:ext cx="4557060" cy="8541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5560" rIns="0" bIns="3556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Interrupt politely</a:t>
          </a:r>
        </a:p>
      </dsp:txBody>
      <dsp:txXfrm>
        <a:off x="651008" y="3248045"/>
        <a:ext cx="4557060" cy="854123"/>
      </dsp:txXfrm>
    </dsp:sp>
    <dsp:sp modelId="{B7E11DF2-03C4-4772-BBEC-CAC3066F00DD}">
      <dsp:nvSpPr>
        <dsp:cNvPr id="0" name=""/>
        <dsp:cNvSpPr/>
      </dsp:nvSpPr>
      <dsp:spPr>
        <a:xfrm>
          <a:off x="223946" y="4102168"/>
          <a:ext cx="854123" cy="854123"/>
        </a:xfrm>
        <a:prstGeom prst="ellipse">
          <a:avLst/>
        </a:prstGeom>
        <a:solidFill>
          <a:schemeClr val="accent5">
            <a:alpha val="50000"/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B82A5D2-EE90-4F44-9C1A-979A3B02F816}">
      <dsp:nvSpPr>
        <dsp:cNvPr id="0" name=""/>
        <dsp:cNvSpPr/>
      </dsp:nvSpPr>
      <dsp:spPr>
        <a:xfrm>
          <a:off x="651008" y="4102168"/>
          <a:ext cx="4557060" cy="8541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5560" rIns="0" bIns="3556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Moving a topic to another day in the future</a:t>
          </a:r>
        </a:p>
      </dsp:txBody>
      <dsp:txXfrm>
        <a:off x="651008" y="4102168"/>
        <a:ext cx="4557060" cy="85412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C5CDBD-8092-4A6C-83CE-3495D8803EF7}">
      <dsp:nvSpPr>
        <dsp:cNvPr id="0" name=""/>
        <dsp:cNvSpPr/>
      </dsp:nvSpPr>
      <dsp:spPr>
        <a:xfrm>
          <a:off x="1963351" y="0"/>
          <a:ext cx="2498443" cy="2498697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67C2C2-A5EB-4E36-96AD-E973EB5AB6FF}">
      <dsp:nvSpPr>
        <dsp:cNvPr id="0" name=""/>
        <dsp:cNvSpPr/>
      </dsp:nvSpPr>
      <dsp:spPr>
        <a:xfrm>
          <a:off x="2514967" y="904460"/>
          <a:ext cx="1394272" cy="6970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Invite participation</a:t>
          </a:r>
        </a:p>
      </dsp:txBody>
      <dsp:txXfrm>
        <a:off x="2514967" y="904460"/>
        <a:ext cx="1394272" cy="697064"/>
      </dsp:txXfrm>
    </dsp:sp>
    <dsp:sp modelId="{69B4A7C2-9DF6-49ED-8C36-481887E980F9}">
      <dsp:nvSpPr>
        <dsp:cNvPr id="0" name=""/>
        <dsp:cNvSpPr/>
      </dsp:nvSpPr>
      <dsp:spPr>
        <a:xfrm>
          <a:off x="1269261" y="1435873"/>
          <a:ext cx="2498443" cy="2498697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AC472B-D4D8-437A-AF86-F5289CCF4019}">
      <dsp:nvSpPr>
        <dsp:cNvPr id="0" name=""/>
        <dsp:cNvSpPr/>
      </dsp:nvSpPr>
      <dsp:spPr>
        <a:xfrm>
          <a:off x="1818065" y="2342984"/>
          <a:ext cx="1394272" cy="6970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Hand over to another attendee</a:t>
          </a:r>
        </a:p>
      </dsp:txBody>
      <dsp:txXfrm>
        <a:off x="1818065" y="2342984"/>
        <a:ext cx="1394272" cy="697064"/>
      </dsp:txXfrm>
    </dsp:sp>
    <dsp:sp modelId="{A3F396D2-1E7C-4C3A-AD21-72E815982552}">
      <dsp:nvSpPr>
        <dsp:cNvPr id="0" name=""/>
        <dsp:cNvSpPr/>
      </dsp:nvSpPr>
      <dsp:spPr>
        <a:xfrm>
          <a:off x="1963351" y="2877046"/>
          <a:ext cx="2498443" cy="2498697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533219-5279-4AB8-9905-582524A0CA6F}">
      <dsp:nvSpPr>
        <dsp:cNvPr id="0" name=""/>
        <dsp:cNvSpPr/>
      </dsp:nvSpPr>
      <dsp:spPr>
        <a:xfrm>
          <a:off x="2514967" y="3781507"/>
          <a:ext cx="1394272" cy="6970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Interrupt politely</a:t>
          </a:r>
        </a:p>
      </dsp:txBody>
      <dsp:txXfrm>
        <a:off x="2514967" y="3781507"/>
        <a:ext cx="1394272" cy="697064"/>
      </dsp:txXfrm>
    </dsp:sp>
    <dsp:sp modelId="{6BA6B411-0A08-485E-9DFC-85498069E431}">
      <dsp:nvSpPr>
        <dsp:cNvPr id="0" name=""/>
        <dsp:cNvSpPr/>
      </dsp:nvSpPr>
      <dsp:spPr>
        <a:xfrm>
          <a:off x="1447353" y="4478572"/>
          <a:ext cx="2146477" cy="2147514"/>
        </a:xfrm>
        <a:prstGeom prst="blockArc">
          <a:avLst>
            <a:gd name="adj1" fmla="val 0"/>
            <a:gd name="adj2" fmla="val 18900000"/>
            <a:gd name="adj3" fmla="val 1274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BA56BB-7B2B-4227-8B91-E5396F4D5A3C}">
      <dsp:nvSpPr>
        <dsp:cNvPr id="0" name=""/>
        <dsp:cNvSpPr/>
      </dsp:nvSpPr>
      <dsp:spPr>
        <a:xfrm>
          <a:off x="1818065" y="5220031"/>
          <a:ext cx="1394272" cy="6970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Moving a topic to another day in the future</a:t>
          </a:r>
        </a:p>
      </dsp:txBody>
      <dsp:txXfrm>
        <a:off x="1818065" y="5220031"/>
        <a:ext cx="1394272" cy="69706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496433-B587-47A5-823C-07BA8E32EA25}">
      <dsp:nvSpPr>
        <dsp:cNvPr id="0" name=""/>
        <dsp:cNvSpPr/>
      </dsp:nvSpPr>
      <dsp:spPr>
        <a:xfrm>
          <a:off x="2674576" y="1562"/>
          <a:ext cx="1087053" cy="1087053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CB310BB8-2043-42C8-AD2E-C791B1C3A6A0}">
      <dsp:nvSpPr>
        <dsp:cNvPr id="0" name=""/>
        <dsp:cNvSpPr/>
      </dsp:nvSpPr>
      <dsp:spPr>
        <a:xfrm>
          <a:off x="3218103" y="1562"/>
          <a:ext cx="5799827" cy="10870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64770" rIns="0" bIns="64770" numCol="1" spcCol="1270" anchor="ctr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100" kern="1200"/>
            <a:t>Summarize key points</a:t>
          </a:r>
        </a:p>
      </dsp:txBody>
      <dsp:txXfrm>
        <a:off x="3218103" y="1562"/>
        <a:ext cx="5799827" cy="1087053"/>
      </dsp:txXfrm>
    </dsp:sp>
    <dsp:sp modelId="{FB668D1C-43B7-4072-9813-DB46B0A78C64}">
      <dsp:nvSpPr>
        <dsp:cNvPr id="0" name=""/>
        <dsp:cNvSpPr/>
      </dsp:nvSpPr>
      <dsp:spPr>
        <a:xfrm>
          <a:off x="2674576" y="1088615"/>
          <a:ext cx="1087053" cy="1087053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BF166EB2-608D-49C2-AB08-06183806A6FC}">
      <dsp:nvSpPr>
        <dsp:cNvPr id="0" name=""/>
        <dsp:cNvSpPr/>
      </dsp:nvSpPr>
      <dsp:spPr>
        <a:xfrm>
          <a:off x="3218103" y="1088615"/>
          <a:ext cx="5799827" cy="10870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64770" rIns="0" bIns="64770" numCol="1" spcCol="1270" anchor="ctr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100" kern="1200"/>
            <a:t>Concluding</a:t>
          </a:r>
        </a:p>
      </dsp:txBody>
      <dsp:txXfrm>
        <a:off x="3218103" y="1088615"/>
        <a:ext cx="5799827" cy="1087053"/>
      </dsp:txXfrm>
    </dsp:sp>
    <dsp:sp modelId="{A6C5D50A-E206-4B24-A33E-BD2DAFA53DB5}">
      <dsp:nvSpPr>
        <dsp:cNvPr id="0" name=""/>
        <dsp:cNvSpPr/>
      </dsp:nvSpPr>
      <dsp:spPr>
        <a:xfrm>
          <a:off x="2674576" y="2175669"/>
          <a:ext cx="1087053" cy="1087053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4B71851F-2AB6-4D6D-B2DE-8460ED5F4985}">
      <dsp:nvSpPr>
        <dsp:cNvPr id="0" name=""/>
        <dsp:cNvSpPr/>
      </dsp:nvSpPr>
      <dsp:spPr>
        <a:xfrm>
          <a:off x="3218103" y="2175669"/>
          <a:ext cx="5799827" cy="10870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64770" rIns="0" bIns="64770" numCol="1" spcCol="1270" anchor="ctr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100" kern="1200"/>
            <a:t>Final questions</a:t>
          </a:r>
        </a:p>
      </dsp:txBody>
      <dsp:txXfrm>
        <a:off x="3218103" y="2175669"/>
        <a:ext cx="5799827" cy="1087053"/>
      </dsp:txXfrm>
    </dsp:sp>
    <dsp:sp modelId="{906A69B9-94D8-4B9E-A382-CD80C51E44D8}">
      <dsp:nvSpPr>
        <dsp:cNvPr id="0" name=""/>
        <dsp:cNvSpPr/>
      </dsp:nvSpPr>
      <dsp:spPr>
        <a:xfrm>
          <a:off x="2674576" y="3262722"/>
          <a:ext cx="1087053" cy="1087053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DCAD78C9-570F-4A6A-AC0B-06D247B6C131}">
      <dsp:nvSpPr>
        <dsp:cNvPr id="0" name=""/>
        <dsp:cNvSpPr/>
      </dsp:nvSpPr>
      <dsp:spPr>
        <a:xfrm>
          <a:off x="3218103" y="3262722"/>
          <a:ext cx="5799827" cy="10870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64770" rIns="0" bIns="64770" numCol="1" spcCol="1270" anchor="ctr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100" kern="1200"/>
            <a:t>Closing</a:t>
          </a:r>
        </a:p>
      </dsp:txBody>
      <dsp:txXfrm>
        <a:off x="3218103" y="3262722"/>
        <a:ext cx="5799827" cy="108705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AFBDE9-66C2-4C56-A59A-0A03A3D53129}">
      <dsp:nvSpPr>
        <dsp:cNvPr id="0" name=""/>
        <dsp:cNvSpPr/>
      </dsp:nvSpPr>
      <dsp:spPr>
        <a:xfrm>
          <a:off x="2066871" y="0"/>
          <a:ext cx="2423489" cy="2423736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392FB3-B2C3-4086-8A0D-94D4D311B57C}">
      <dsp:nvSpPr>
        <dsp:cNvPr id="0" name=""/>
        <dsp:cNvSpPr/>
      </dsp:nvSpPr>
      <dsp:spPr>
        <a:xfrm>
          <a:off x="2601939" y="877326"/>
          <a:ext cx="1352444" cy="6761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Summarizing your meeting</a:t>
          </a:r>
        </a:p>
      </dsp:txBody>
      <dsp:txXfrm>
        <a:off x="2601939" y="877326"/>
        <a:ext cx="1352444" cy="676152"/>
      </dsp:txXfrm>
    </dsp:sp>
    <dsp:sp modelId="{D0B6758C-36BB-4D83-A99D-8ADCE7EDED7C}">
      <dsp:nvSpPr>
        <dsp:cNvPr id="0" name=""/>
        <dsp:cNvSpPr/>
      </dsp:nvSpPr>
      <dsp:spPr>
        <a:xfrm>
          <a:off x="1393603" y="1392796"/>
          <a:ext cx="2423489" cy="2423736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4C9DFC-FDCF-44A5-B41B-F9119CF6DDBE}">
      <dsp:nvSpPr>
        <dsp:cNvPr id="0" name=""/>
        <dsp:cNvSpPr/>
      </dsp:nvSpPr>
      <dsp:spPr>
        <a:xfrm>
          <a:off x="1925944" y="2272694"/>
          <a:ext cx="1352444" cy="6761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Concluding the meeting</a:t>
          </a:r>
        </a:p>
      </dsp:txBody>
      <dsp:txXfrm>
        <a:off x="1925944" y="2272694"/>
        <a:ext cx="1352444" cy="676152"/>
      </dsp:txXfrm>
    </dsp:sp>
    <dsp:sp modelId="{8608C82B-4CE1-4574-AEE2-127279DA027E}">
      <dsp:nvSpPr>
        <dsp:cNvPr id="0" name=""/>
        <dsp:cNvSpPr/>
      </dsp:nvSpPr>
      <dsp:spPr>
        <a:xfrm>
          <a:off x="2066871" y="2790735"/>
          <a:ext cx="2423489" cy="2423736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7C9058-3BEF-4F83-9363-73C87A5E93C5}">
      <dsp:nvSpPr>
        <dsp:cNvPr id="0" name=""/>
        <dsp:cNvSpPr/>
      </dsp:nvSpPr>
      <dsp:spPr>
        <a:xfrm>
          <a:off x="2601939" y="3668062"/>
          <a:ext cx="1352444" cy="6761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Final questions</a:t>
          </a:r>
        </a:p>
      </dsp:txBody>
      <dsp:txXfrm>
        <a:off x="2601939" y="3668062"/>
        <a:ext cx="1352444" cy="676152"/>
      </dsp:txXfrm>
    </dsp:sp>
    <dsp:sp modelId="{EA1678CF-0D30-4B69-BBEB-BF7B7DDE688C}">
      <dsp:nvSpPr>
        <dsp:cNvPr id="0" name=""/>
        <dsp:cNvSpPr/>
      </dsp:nvSpPr>
      <dsp:spPr>
        <a:xfrm>
          <a:off x="1566353" y="4344214"/>
          <a:ext cx="2082082" cy="2083089"/>
        </a:xfrm>
        <a:prstGeom prst="blockArc">
          <a:avLst>
            <a:gd name="adj1" fmla="val 0"/>
            <a:gd name="adj2" fmla="val 18900000"/>
            <a:gd name="adj3" fmla="val 1274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64DD34-EF46-47BE-ABBD-5056AAF49C47}">
      <dsp:nvSpPr>
        <dsp:cNvPr id="0" name=""/>
        <dsp:cNvSpPr/>
      </dsp:nvSpPr>
      <dsp:spPr>
        <a:xfrm>
          <a:off x="1925944" y="5063430"/>
          <a:ext cx="1352444" cy="6761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Closing the meeting.</a:t>
          </a:r>
        </a:p>
      </dsp:txBody>
      <dsp:txXfrm>
        <a:off x="1925944" y="5063430"/>
        <a:ext cx="1352444" cy="6761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106D5-BA65-4EC4-A621-F00395615D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0B8399-4801-4D4B-8A1B-865A1B8306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F3905D-96B8-4173-A7EE-8C09D303A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66D5-CBA6-4B0A-BF07-8ABE14DA19D1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1485AD-8A23-43D4-A121-409CF325B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328AD8-E487-431E-A639-95E1480DA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3B18-D179-4206-8C78-69D268740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416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F3F3D-8D62-4C96-83AC-D5E93A4D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F20010-E0EF-4415-9842-82D68368BD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84BC23-B8E6-4512-8F24-2CE0D19AD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66D5-CBA6-4B0A-BF07-8ABE14DA19D1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CDC07E-DF9C-45A4-A43E-9BE6F6755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34BDD4-6486-4B00-BFD4-2630F1229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3B18-D179-4206-8C78-69D268740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50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6305B-1D06-4AD4-BF3D-BD516AF50A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94F968-3CCF-4EE4-A965-21E92D08E1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B9718C-2066-4618-AB8E-24771D8E0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66D5-CBA6-4B0A-BF07-8ABE14DA19D1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11E0D1-088E-46B5-A865-66359D537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FC85AF-758A-4BE1-B2A3-603C06E25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3B18-D179-4206-8C78-69D268740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14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CD4F0-7C9F-4D87-B691-E0D971B40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65E15-7F31-421C-914D-123F3CF23B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748108-29BB-47CF-91C7-EABA13912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66D5-CBA6-4B0A-BF07-8ABE14DA19D1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8F06D7-BAA8-4681-8692-907D94052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F83239-DD6C-42DA-B58F-D478F66B4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3B18-D179-4206-8C78-69D268740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278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0633F-3D4A-4318-B570-E8ED614BB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9C8A3A-66B6-4639-A970-EEA8D237CE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0BE6DB-EEB3-4D19-8D40-EF3357F4D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66D5-CBA6-4B0A-BF07-8ABE14DA19D1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9566EB-CA5F-4746-B273-7B2EDC407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7848D6-605A-46A7-85EC-CFF006874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3B18-D179-4206-8C78-69D268740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722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9BA55-08C6-4342-BD0E-EB185483A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1486B-D570-422E-AE1C-D76565767A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C42DEA-7F4D-464E-B012-6D00BE03D0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A7FD64-2D56-4213-92E4-EAA87C46C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66D5-CBA6-4B0A-BF07-8ABE14DA19D1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020CD0-A324-4A26-A76B-33614BB9A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29944D-BEC1-49DA-AD95-13C43ADCC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3B18-D179-4206-8C78-69D268740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498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3D455-6712-491A-9A24-2C4CBCDE4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D08FAB-D36E-4BC3-9635-76586C8B65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F0CAC9-57AE-4114-B70F-67611F1425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F7290A-43E7-495A-97C6-018E4C5C8E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F8B5A0-D205-4120-B69D-49E26BABAA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EAF47A-439B-4235-A322-F5F156692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66D5-CBA6-4B0A-BF07-8ABE14DA19D1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A52427-A43E-4581-92BA-CA0E0A3DC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346525-E1FA-4135-B705-7E72949DE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3B18-D179-4206-8C78-69D268740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281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2174E-298A-4668-9430-0A5FF1144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3F32AC-1D58-4341-8AD4-0E9ADD319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66D5-CBA6-4B0A-BF07-8ABE14DA19D1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871481-9180-451C-B36E-21A6040A4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7FF0C3-2171-4A86-B734-7CA1E531C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3B18-D179-4206-8C78-69D268740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52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9FFA20-3F8C-4D14-8FBC-EBC307F1D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66D5-CBA6-4B0A-BF07-8ABE14DA19D1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4C2C13-736E-4849-B8ED-8CF167C9B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2666A6-C755-4CCC-B4B9-853B60DA1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3B18-D179-4206-8C78-69D268740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37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C51CE-14A1-41B2-A5CD-F749D7F5B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810BDF-CB69-455D-A074-4063FE80C6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9FE823-E8BA-4978-986D-797B89C39E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F0F319-F356-4B92-AE8B-FEE024BCB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66D5-CBA6-4B0A-BF07-8ABE14DA19D1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BE54C3-396B-48B5-914D-C94F0A41D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A11E22-200A-4CEB-ACE4-EE0631247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3B18-D179-4206-8C78-69D268740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323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EE06B-97A6-4D7A-8B6E-3F9FEDE8C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B48EEE-2E87-487A-81EB-4FA40928E9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256B87-B1FB-4AB4-B17D-931433EEE3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74F2EE-C063-44C3-9B95-7B95C34C8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66D5-CBA6-4B0A-BF07-8ABE14DA19D1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91CF39-28FC-4D07-AB01-603677E8C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FFF6A0-D224-4853-9B79-B275BFEA4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3B18-D179-4206-8C78-69D268740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769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4AB9F3-2B81-4F06-80A2-FCA15E1DF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71BF70-B1CB-49A9-BD3B-09C4A43904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328BB9-1964-4F96-B95B-1702BD42E6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A66D5-CBA6-4B0A-BF07-8ABE14DA19D1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FBB6A-F053-4A32-B73E-C2CEC26F9F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67464B-73BA-420B-9D36-4ABF1C967E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03B18-D179-4206-8C78-69D268740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39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9D3A9E89-033E-4C4A-8C41-416DABFFD3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86293361-111E-427D-8E5B-256944AC83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44588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D84D92-5C8C-4E16-A987-F0D3C7FCC0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63256" y="1122363"/>
            <a:ext cx="3834384" cy="2902882"/>
          </a:xfrm>
        </p:spPr>
        <p:txBody>
          <a:bodyPr anchor="b">
            <a:normAutofit/>
          </a:bodyPr>
          <a:lstStyle/>
          <a:p>
            <a:pPr algn="l"/>
            <a:r>
              <a:rPr lang="en-US" sz="4800"/>
              <a:t>Chairing a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AF2C89-BA74-42E4-8870-C6C1F0CDB9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63256" y="4852070"/>
            <a:ext cx="3834384" cy="990474"/>
          </a:xfrm>
        </p:spPr>
        <p:txBody>
          <a:bodyPr anchor="t">
            <a:normAutofit/>
          </a:bodyPr>
          <a:lstStyle/>
          <a:p>
            <a:pPr algn="l"/>
            <a:r>
              <a:rPr lang="en-US" sz="2000" dirty="0"/>
              <a:t>(Session 4)</a:t>
            </a: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FCDE997A-E6D1-4881-88E5-269E5AC3D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763256" y="73152"/>
            <a:ext cx="1178966" cy="232963"/>
            <a:chOff x="7763256" y="73152"/>
            <a:chExt cx="1178966" cy="232963"/>
          </a:xfrm>
        </p:grpSpPr>
        <p:sp>
          <p:nvSpPr>
            <p:cNvPr id="76" name="Rectangle 64">
              <a:extLst>
                <a:ext uri="{FF2B5EF4-FFF2-40B4-BE49-F238E27FC236}">
                  <a16:creationId xmlns:a16="http://schemas.microsoft.com/office/drawing/2014/main" id="{C5A17791-3735-41AA-BC18-9EE281D2BB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66">
              <a:extLst>
                <a:ext uri="{FF2B5EF4-FFF2-40B4-BE49-F238E27FC236}">
                  <a16:creationId xmlns:a16="http://schemas.microsoft.com/office/drawing/2014/main" id="{F95E12FB-5FC2-40B9-A965-8D75253579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64">
              <a:extLst>
                <a:ext uri="{FF2B5EF4-FFF2-40B4-BE49-F238E27FC236}">
                  <a16:creationId xmlns:a16="http://schemas.microsoft.com/office/drawing/2014/main" id="{E8C32A1A-9FA0-41F6-9AFF-8ECB7FAEDF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66">
              <a:extLst>
                <a:ext uri="{FF2B5EF4-FFF2-40B4-BE49-F238E27FC236}">
                  <a16:creationId xmlns:a16="http://schemas.microsoft.com/office/drawing/2014/main" id="{7CF33DCF-317C-4DA0-AB10-D7FFD765B5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64">
              <a:extLst>
                <a:ext uri="{FF2B5EF4-FFF2-40B4-BE49-F238E27FC236}">
                  <a16:creationId xmlns:a16="http://schemas.microsoft.com/office/drawing/2014/main" id="{2903C14D-D613-4770-8686-F92B1DD38F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66">
              <a:extLst>
                <a:ext uri="{FF2B5EF4-FFF2-40B4-BE49-F238E27FC236}">
                  <a16:creationId xmlns:a16="http://schemas.microsoft.com/office/drawing/2014/main" id="{D5F133F7-E38D-4DA1-99C1-86F681CA33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64">
              <a:extLst>
                <a:ext uri="{FF2B5EF4-FFF2-40B4-BE49-F238E27FC236}">
                  <a16:creationId xmlns:a16="http://schemas.microsoft.com/office/drawing/2014/main" id="{5CAB3553-58B3-4262-BE0D-58D7CA75B8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66">
              <a:extLst>
                <a:ext uri="{FF2B5EF4-FFF2-40B4-BE49-F238E27FC236}">
                  <a16:creationId xmlns:a16="http://schemas.microsoft.com/office/drawing/2014/main" id="{9D1B417A-9677-4C16-A473-B9683700F9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64">
              <a:extLst>
                <a:ext uri="{FF2B5EF4-FFF2-40B4-BE49-F238E27FC236}">
                  <a16:creationId xmlns:a16="http://schemas.microsoft.com/office/drawing/2014/main" id="{7302AEA5-098D-4C81-88C5-07902BF9CF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66">
              <a:extLst>
                <a:ext uri="{FF2B5EF4-FFF2-40B4-BE49-F238E27FC236}">
                  <a16:creationId xmlns:a16="http://schemas.microsoft.com/office/drawing/2014/main" id="{7C4E3ACA-8B17-422E-90A9-7586D06E6E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64">
              <a:extLst>
                <a:ext uri="{FF2B5EF4-FFF2-40B4-BE49-F238E27FC236}">
                  <a16:creationId xmlns:a16="http://schemas.microsoft.com/office/drawing/2014/main" id="{BD4A1ED5-82F7-4465-9B76-3F80A489F3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66">
              <a:extLst>
                <a:ext uri="{FF2B5EF4-FFF2-40B4-BE49-F238E27FC236}">
                  <a16:creationId xmlns:a16="http://schemas.microsoft.com/office/drawing/2014/main" id="{69D1CC06-3A23-41C0-8EBB-28E61278E2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64">
              <a:extLst>
                <a:ext uri="{FF2B5EF4-FFF2-40B4-BE49-F238E27FC236}">
                  <a16:creationId xmlns:a16="http://schemas.microsoft.com/office/drawing/2014/main" id="{462044AD-4120-4B1C-B41A-A45DA55513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66">
              <a:extLst>
                <a:ext uri="{FF2B5EF4-FFF2-40B4-BE49-F238E27FC236}">
                  <a16:creationId xmlns:a16="http://schemas.microsoft.com/office/drawing/2014/main" id="{30623D13-D545-4F2E-8425-E59D1BEF9C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64">
              <a:extLst>
                <a:ext uri="{FF2B5EF4-FFF2-40B4-BE49-F238E27FC236}">
                  <a16:creationId xmlns:a16="http://schemas.microsoft.com/office/drawing/2014/main" id="{E139ADAB-729A-4C31-B7E7-2532FF3FB2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66">
              <a:extLst>
                <a:ext uri="{FF2B5EF4-FFF2-40B4-BE49-F238E27FC236}">
                  <a16:creationId xmlns:a16="http://schemas.microsoft.com/office/drawing/2014/main" id="{C7589FD1-9BFF-4E61-8C5E-8CF2AF79A8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64">
              <a:extLst>
                <a:ext uri="{FF2B5EF4-FFF2-40B4-BE49-F238E27FC236}">
                  <a16:creationId xmlns:a16="http://schemas.microsoft.com/office/drawing/2014/main" id="{5F53515D-4E5F-4534-90F9-BD9DE4786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66">
              <a:extLst>
                <a:ext uri="{FF2B5EF4-FFF2-40B4-BE49-F238E27FC236}">
                  <a16:creationId xmlns:a16="http://schemas.microsoft.com/office/drawing/2014/main" id="{C13CB45B-7C83-43EA-878D-FE9C4593EB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64">
              <a:extLst>
                <a:ext uri="{FF2B5EF4-FFF2-40B4-BE49-F238E27FC236}">
                  <a16:creationId xmlns:a16="http://schemas.microsoft.com/office/drawing/2014/main" id="{38BA5C82-1285-46A1-BA10-254B216636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66">
              <a:extLst>
                <a:ext uri="{FF2B5EF4-FFF2-40B4-BE49-F238E27FC236}">
                  <a16:creationId xmlns:a16="http://schemas.microsoft.com/office/drawing/2014/main" id="{199FE72C-20A3-4FB4-BD67-E7EDF540D0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26" name="Picture 2" descr="Chairing meetings – what does a strong chair look like? | TrainingZone">
            <a:extLst>
              <a:ext uri="{FF2B5EF4-FFF2-40B4-BE49-F238E27FC236}">
                <a16:creationId xmlns:a16="http://schemas.microsoft.com/office/drawing/2014/main" id="{6E98791C-541B-4D53-9B4C-E49D65C4558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79" r="10483" b="-1"/>
          <a:stretch/>
        </p:blipFill>
        <p:spPr bwMode="auto">
          <a:xfrm>
            <a:off x="509517" y="576072"/>
            <a:ext cx="6692560" cy="552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7" name="Rectangle 96">
            <a:extLst>
              <a:ext uri="{FF2B5EF4-FFF2-40B4-BE49-F238E27FC236}">
                <a16:creationId xmlns:a16="http://schemas.microsoft.com/office/drawing/2014/main" id="{78907291-9D6D-4740-81DB-441477BCA2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5147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E183A-213D-4DEC-8C72-381D16C24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Introduce the first item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146E0B-7C5F-4F18-B528-AF683F35DDC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Introduce the first item on the agenda</a:t>
            </a:r>
            <a:b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e.g.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Let’s tart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the marketing budget for the new strategies.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Shall we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start with …..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 don’t we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start with ….</a:t>
            </a:r>
          </a:p>
          <a:p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6512BA-B20C-488C-ADFC-08E06E65E66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Try it.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Sales target for next month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Sales force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Training sales force</a:t>
            </a:r>
          </a:p>
          <a:p>
            <a:pPr marL="514350" indent="-514350">
              <a:buFont typeface="+mj-lt"/>
              <a:buAutoNum type="alphaU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Let’s start</a:t>
            </a:r>
          </a:p>
          <a:p>
            <a:pPr marL="514350" indent="-514350">
              <a:buAutoNum type="arabicPeriod"/>
            </a:pPr>
            <a:r>
              <a:rPr lang="en-US" dirty="0"/>
              <a:t>Shall we</a:t>
            </a:r>
          </a:p>
          <a:p>
            <a:pPr marL="514350" indent="-514350">
              <a:buAutoNum type="arabicPeriod"/>
            </a:pPr>
            <a:r>
              <a:rPr lang="en-US"/>
              <a:t>Why don’t we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2892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CDE1D-2E1C-4CFD-9E7C-82D45957A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Closing discussion on an item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2A0FB9-0BA0-4A4A-B1E1-C702BE8F13D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think that covers the first item/second item on the agenda/third item on the agenda.</a:t>
            </a:r>
            <a:b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nobody has anything to add, we can continue on to the next item.</a:t>
            </a:r>
          </a:p>
          <a:p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A8C1E9-1AEC-4241-9DAA-743BE1A530B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Try it.</a:t>
            </a:r>
          </a:p>
          <a:p>
            <a:pPr marL="0" indent="0">
              <a:buNone/>
            </a:pP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item: New marketing strategy</a:t>
            </a:r>
          </a:p>
          <a:p>
            <a:pPr marL="0" indent="0">
              <a:buNone/>
            </a:pPr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item: online marketing strategy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Closing an item</a:t>
            </a:r>
          </a:p>
          <a:p>
            <a:r>
              <a:rPr lang="en-US" dirty="0"/>
              <a:t>Continue</a:t>
            </a:r>
          </a:p>
        </p:txBody>
      </p:sp>
    </p:spTree>
    <p:extLst>
      <p:ext uri="{BB962C8B-B14F-4D97-AF65-F5344CB8AC3E}">
        <p14:creationId xmlns:p14="http://schemas.microsoft.com/office/powerpoint/2010/main" val="39552524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CC562-84F1-4273-BDA8-85080A46F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Moving on to the next item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5EF420-7041-4EB0-BB0E-A5356552F49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Moving on to the next item</a:t>
            </a:r>
            <a:b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e.g.</a:t>
            </a:r>
            <a:b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Let’s move on to the next item: the marketing budget for the new strategies.</a:t>
            </a:r>
          </a:p>
          <a:p>
            <a:pPr marL="0" indent="0">
              <a:buNone/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Let’s continue to ….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Let’s start our discussion on …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4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C2CD5F-D2DA-40CB-8C7B-B5825BA8D21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Try it!</a:t>
            </a:r>
          </a:p>
          <a:p>
            <a:pPr marL="514350" indent="-514350">
              <a:buAutoNum type="arabicPeriod"/>
            </a:pPr>
            <a:r>
              <a:rPr lang="en-US" dirty="0"/>
              <a:t>Selecting online media</a:t>
            </a:r>
          </a:p>
          <a:p>
            <a:pPr marL="514350" indent="-514350">
              <a:buAutoNum type="arabicPeriod"/>
            </a:pPr>
            <a:r>
              <a:rPr lang="en-US" dirty="0"/>
              <a:t>Selecting the product to market online</a:t>
            </a:r>
          </a:p>
          <a:p>
            <a:pPr marL="514350" indent="-514350">
              <a:buAutoNum type="arabicPeriod"/>
            </a:pPr>
            <a:r>
              <a:rPr lang="en-US" dirty="0"/>
              <a:t>Designing the content for online marketing</a:t>
            </a:r>
          </a:p>
        </p:txBody>
      </p:sp>
    </p:spTree>
    <p:extLst>
      <p:ext uri="{BB962C8B-B14F-4D97-AF65-F5344CB8AC3E}">
        <p14:creationId xmlns:p14="http://schemas.microsoft.com/office/powerpoint/2010/main" val="24371190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B922FA-DC3D-4F77-9458-1F5509DD1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4171122" cy="5499055"/>
          </a:xfrm>
        </p:spPr>
        <p:txBody>
          <a:bodyPr>
            <a:normAutofit/>
          </a:bodyPr>
          <a:lstStyle/>
          <a:p>
            <a:pPr algn="ctr"/>
            <a:r>
              <a:rPr lang="en-US" sz="5200" dirty="0"/>
              <a:t>Practice 2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B97B0E1-8B62-4473-B0AB-E60B56C2F8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0556625"/>
              </p:ext>
            </p:extLst>
          </p:nvPr>
        </p:nvGraphicFramePr>
        <p:xfrm>
          <a:off x="5009322" y="318051"/>
          <a:ext cx="6586330" cy="63080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316875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Slide background fill">
            <a:extLst>
              <a:ext uri="{FF2B5EF4-FFF2-40B4-BE49-F238E27FC236}">
                <a16:creationId xmlns:a16="http://schemas.microsoft.com/office/drawing/2014/main" id="{BA0AE2EA-7E0D-466F-991E-B5D4B94590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Color 2">
            <a:extLst>
              <a:ext uri="{FF2B5EF4-FFF2-40B4-BE49-F238E27FC236}">
                <a16:creationId xmlns:a16="http://schemas.microsoft.com/office/drawing/2014/main" id="{F41B1A39-6665-4F8F-A829-D70E2A07F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3F5E015-E085-4624-B431-B42414448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4DDB60AE-8B9C-4BA0-93DC-F8C9EBF6D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9F247760-BE07-41A2-969E-570081E65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7A70BD2-76FC-4BDD-9E64-3B93D5EF3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ADD9643-5489-42CB-9762-FBAC2AAE9F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9A2C16E-2745-4E3D-BECC-D66755221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52E5A063-571D-4461-9869-B3E93F6E69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366019AD-E33B-4DBF-BAD3-AE361160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4065B94-E201-4B0B-97C9-00769B2C9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385" y="841248"/>
            <a:ext cx="5129600" cy="5340097"/>
          </a:xfrm>
        </p:spPr>
        <p:txBody>
          <a:bodyPr anchor="ctr">
            <a:normAutofit/>
          </a:bodyPr>
          <a:lstStyle/>
          <a:p>
            <a:r>
              <a:rPr lang="en-US" sz="4800">
                <a:solidFill>
                  <a:schemeClr val="tx2"/>
                </a:solidFill>
              </a:rPr>
              <a:t>Part 3. Handling discussion</a:t>
            </a:r>
          </a:p>
        </p:txBody>
      </p:sp>
      <p:sp>
        <p:nvSpPr>
          <p:cNvPr id="27" name="Ovall">
            <a:extLst>
              <a:ext uri="{FF2B5EF4-FFF2-40B4-BE49-F238E27FC236}">
                <a16:creationId xmlns:a16="http://schemas.microsoft.com/office/drawing/2014/main" id="{4E2BB430-5682-4467-8774-ED630813EB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3926" y="6417211"/>
            <a:ext cx="993134" cy="993134"/>
          </a:xfrm>
          <a:prstGeom prst="ellipse">
            <a:avLst/>
          </a:prstGeom>
          <a:solidFill>
            <a:schemeClr val="bg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DCF6C9D-6E8C-42A2-AFA4-3CFE1EA4DC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1768487"/>
              </p:ext>
            </p:extLst>
          </p:nvPr>
        </p:nvGraphicFramePr>
        <p:xfrm>
          <a:off x="6145730" y="164592"/>
          <a:ext cx="5208069" cy="6496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13082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F7834-F381-4FAD-8C64-18D9294F6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Inviting participation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8D1417-66DC-439D-818F-488911C4DE3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Mr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/Mrs. X, …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What’s your opinion on this?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Would you like to share your thought on this discussion?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Could you add anything to our ideas here?</a:t>
            </a:r>
          </a:p>
          <a:p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3263E1-2315-4F0E-AA93-17D2A1DDA3D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Try it</a:t>
            </a:r>
          </a:p>
          <a:p>
            <a:pPr marL="514350" indent="-514350">
              <a:buAutoNum type="alphaUcPeriod"/>
            </a:pPr>
            <a:r>
              <a:rPr lang="en-US" dirty="0"/>
              <a:t>Online media</a:t>
            </a:r>
          </a:p>
          <a:p>
            <a:pPr marL="514350" indent="-514350">
              <a:buAutoNum type="alphaUcPeriod"/>
            </a:pPr>
            <a:r>
              <a:rPr lang="en-US" dirty="0"/>
              <a:t>Content development</a:t>
            </a:r>
          </a:p>
          <a:p>
            <a:pPr marL="514350" indent="-514350">
              <a:buAutoNum type="alphaUcPeriod"/>
            </a:pPr>
            <a:r>
              <a:rPr lang="en-US" dirty="0"/>
              <a:t>Online advertising?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Call a name, opinion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Thought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idea</a:t>
            </a:r>
          </a:p>
        </p:txBody>
      </p:sp>
    </p:spTree>
    <p:extLst>
      <p:ext uri="{BB962C8B-B14F-4D97-AF65-F5344CB8AC3E}">
        <p14:creationId xmlns:p14="http://schemas.microsoft.com/office/powerpoint/2010/main" val="17421221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5656A-A91C-4A0B-8712-5514B5A7D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Handling over to other attendees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4859BD-5BDF-4F6D-A396-A1AC0986FE9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_____, Would you like to introduce this item?</a:t>
            </a:r>
          </a:p>
          <a:p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I’d like to turn it over to ____ who is going to lead the next discussion.</a:t>
            </a:r>
            <a:b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right, now,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Mr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Mrs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____ will have the floor.</a:t>
            </a: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3DE8D3-18CE-47FE-AAD2-0E1F10934AC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Try it.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Call a name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Introduce?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Turn over?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Have the floor?</a:t>
            </a:r>
          </a:p>
        </p:txBody>
      </p:sp>
    </p:spTree>
    <p:extLst>
      <p:ext uri="{BB962C8B-B14F-4D97-AF65-F5344CB8AC3E}">
        <p14:creationId xmlns:p14="http://schemas.microsoft.com/office/powerpoint/2010/main" val="21230578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9D7DD-25C6-466B-8BC6-2B561DF16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Interrupting politely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E5601-419D-4636-A104-23DE92E16C1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Let’s not get too far off topic here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can discuss that at the end if you feel it’s important.</a:t>
            </a:r>
          </a:p>
          <a:p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don’t think that’s relevant to today’s discussion.</a:t>
            </a: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7EE0EE-FF68-48D4-8DF0-398BE860496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Try it.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Let’s not</a:t>
            </a:r>
          </a:p>
          <a:p>
            <a:pPr marL="514350" indent="-514350">
              <a:buAutoNum type="arabicPeriod"/>
            </a:pPr>
            <a:r>
              <a:rPr lang="en-US" dirty="0"/>
              <a:t>Discuss</a:t>
            </a:r>
          </a:p>
          <a:p>
            <a:pPr marL="514350" indent="-514350">
              <a:buAutoNum type="arabicPeriod"/>
            </a:pPr>
            <a:r>
              <a:rPr lang="en-US" dirty="0"/>
              <a:t>Not relevant</a:t>
            </a:r>
          </a:p>
        </p:txBody>
      </p:sp>
    </p:spTree>
    <p:extLst>
      <p:ext uri="{BB962C8B-B14F-4D97-AF65-F5344CB8AC3E}">
        <p14:creationId xmlns:p14="http://schemas.microsoft.com/office/powerpoint/2010/main" val="28182047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E602E-02FF-4E8C-B756-B45B4402B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Moving a topic to another 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DF659-800D-4364-B352-9B5C554DB51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Appreciate your opinion. I think we should 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shelve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that until next time.</a:t>
            </a:r>
          </a:p>
          <a:p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Good point, but let’s 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table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it until the next meeting</a:t>
            </a:r>
          </a:p>
          <a:p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Thank you for your suggestion, I guess we can discuss it in the next meeting.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A0CB17-FFE7-4FFA-A53D-6B71EC23565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Try it.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Appreciate/Shelve it</a:t>
            </a:r>
          </a:p>
          <a:p>
            <a:pPr marL="514350" indent="-514350">
              <a:buAutoNum type="arabicPeriod"/>
            </a:pPr>
            <a:r>
              <a:rPr lang="en-US" dirty="0"/>
              <a:t>Good point/Table it</a:t>
            </a:r>
          </a:p>
          <a:p>
            <a:pPr marL="514350" indent="-514350">
              <a:buAutoNum type="arabicPeriod"/>
            </a:pPr>
            <a:r>
              <a:rPr lang="en-US" dirty="0"/>
              <a:t>Thank you/Discuss</a:t>
            </a:r>
          </a:p>
        </p:txBody>
      </p:sp>
    </p:spTree>
    <p:extLst>
      <p:ext uri="{BB962C8B-B14F-4D97-AF65-F5344CB8AC3E}">
        <p14:creationId xmlns:p14="http://schemas.microsoft.com/office/powerpoint/2010/main" val="31319597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69C45-C626-47C0-B438-C1F9FA7C3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545" y="621792"/>
            <a:ext cx="5181503" cy="5504688"/>
          </a:xfrm>
        </p:spPr>
        <p:txBody>
          <a:bodyPr>
            <a:normAutofit/>
          </a:bodyPr>
          <a:lstStyle/>
          <a:p>
            <a:r>
              <a:rPr lang="en-US" sz="4800"/>
              <a:t>Practice 3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F56F8EA-3356-4455-9899-320874F6E4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6124" cy="6858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5BBA0BA-76DF-47A3-8A83-B460D3937B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4180584"/>
              </p:ext>
            </p:extLst>
          </p:nvPr>
        </p:nvGraphicFramePr>
        <p:xfrm>
          <a:off x="5838092" y="119269"/>
          <a:ext cx="5731056" cy="66260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1900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>
            <a:extLst>
              <a:ext uri="{FF2B5EF4-FFF2-40B4-BE49-F238E27FC236}">
                <a16:creationId xmlns:a16="http://schemas.microsoft.com/office/drawing/2014/main" id="{3A5B4632-C963-4296-86F0-79AA9EA5A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8328" y="303591"/>
            <a:ext cx="4335327" cy="589674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9B5A64-C4C2-4911-ACEA-C28926A4A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37125"/>
            <a:ext cx="3802276" cy="5256371"/>
          </a:xfrm>
        </p:spPr>
        <p:txBody>
          <a:bodyPr>
            <a:normAutofit/>
          </a:bodyPr>
          <a:lstStyle/>
          <a:p>
            <a:r>
              <a:rPr lang="en-US" sz="4800"/>
              <a:t>Learning items</a:t>
            </a: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7A898A45-9E17-4CED-B4E1-401B333D8F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8635387"/>
              </p:ext>
            </p:extLst>
          </p:nvPr>
        </p:nvGraphicFramePr>
        <p:xfrm>
          <a:off x="5166985" y="303591"/>
          <a:ext cx="6588691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008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0D83A-A683-4CC1-B172-33A964B72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378" y="320675"/>
            <a:ext cx="11407487" cy="1325563"/>
          </a:xfrm>
        </p:spPr>
        <p:txBody>
          <a:bodyPr>
            <a:normAutofit/>
          </a:bodyPr>
          <a:lstStyle/>
          <a:p>
            <a:r>
              <a:rPr lang="en-US" sz="5400">
                <a:solidFill>
                  <a:schemeClr val="accent5"/>
                </a:solidFill>
              </a:rPr>
              <a:t>PART 4. SUMMARIZING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DA4E429-6663-45DE-B276-3D504245D2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0380240"/>
              </p:ext>
            </p:extLst>
          </p:nvPr>
        </p:nvGraphicFramePr>
        <p:xfrm>
          <a:off x="391379" y="1825625"/>
          <a:ext cx="11407487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952766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1B4CE-B72D-4F15-AFF8-677938EF8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Summarize key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DD333C-596D-4F31-9196-DA11D69B421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sum up, ….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brief, ….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Shall I go over the main points?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(Discussed, went over, talked about (list the items from the meeting)</a:t>
            </a:r>
            <a:b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example.</a:t>
            </a:r>
            <a:b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sum up we discussed …. </a:t>
            </a:r>
            <a:b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also talked about …</a:t>
            </a:r>
            <a:b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addition, we went over ….</a:t>
            </a:r>
            <a:b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Finally, we welcomed …</a:t>
            </a:r>
          </a:p>
          <a:p>
            <a:endParaRPr lang="en-US" sz="3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8ED372-A5F9-49A2-B192-7DA4DF2EBF2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Try it.</a:t>
            </a:r>
          </a:p>
          <a:p>
            <a:pPr marL="0" indent="0">
              <a:buNone/>
            </a:pPr>
            <a:r>
              <a:rPr lang="en-US" dirty="0"/>
              <a:t>Items discussed:</a:t>
            </a:r>
          </a:p>
          <a:p>
            <a:pPr marL="514350" indent="-514350">
              <a:buAutoNum type="alphaUcPeriod"/>
            </a:pPr>
            <a:r>
              <a:rPr lang="en-US" dirty="0"/>
              <a:t>Online marketing strategies</a:t>
            </a:r>
          </a:p>
          <a:p>
            <a:pPr marL="514350" indent="-514350">
              <a:buAutoNum type="alphaUcPeriod"/>
            </a:pPr>
            <a:r>
              <a:rPr lang="en-US" dirty="0"/>
              <a:t>Selecting online media</a:t>
            </a:r>
          </a:p>
          <a:p>
            <a:pPr marL="514350" indent="-514350">
              <a:buAutoNum type="alphaUcPeriod"/>
            </a:pPr>
            <a:r>
              <a:rPr lang="en-US" dirty="0"/>
              <a:t>Online marketing budget</a:t>
            </a:r>
          </a:p>
          <a:p>
            <a:pPr marL="514350" indent="-514350">
              <a:buAutoNum type="alphaUcPeriod"/>
            </a:pPr>
            <a:r>
              <a:rPr lang="en-US" dirty="0"/>
              <a:t>Timeline for online marketing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Sum up/discuss</a:t>
            </a:r>
          </a:p>
          <a:p>
            <a:pPr marL="514350" indent="-514350">
              <a:buAutoNum type="arabicPeriod"/>
            </a:pPr>
            <a:r>
              <a:rPr lang="en-US" dirty="0"/>
              <a:t>In brief/talked about</a:t>
            </a:r>
          </a:p>
          <a:p>
            <a:pPr marL="514350" indent="-514350">
              <a:buAutoNum type="arabicPeriod"/>
            </a:pPr>
            <a:r>
              <a:rPr lang="en-US" dirty="0"/>
              <a:t>Shall I?</a:t>
            </a:r>
          </a:p>
        </p:txBody>
      </p:sp>
    </p:spTree>
    <p:extLst>
      <p:ext uri="{BB962C8B-B14F-4D97-AF65-F5344CB8AC3E}">
        <p14:creationId xmlns:p14="http://schemas.microsoft.com/office/powerpoint/2010/main" val="16691484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304ED-D77B-4550-A10A-66BB1BEE5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Concluding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3526D6-9A8B-49FE-A31D-B7680695E28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Ok. It looks like we’ve covered all the main items of the meeting today.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Right. That’s all for today’s meeting.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Thank you, all. That concludes all our discussion today.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B52576-8389-4071-8E12-B911C8F27D2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Try it.</a:t>
            </a:r>
          </a:p>
          <a:p>
            <a:r>
              <a:rPr lang="en-US" dirty="0"/>
              <a:t>Ok/Looks like</a:t>
            </a:r>
          </a:p>
          <a:p>
            <a:r>
              <a:rPr lang="en-US" dirty="0"/>
              <a:t>Right/That’s all</a:t>
            </a:r>
          </a:p>
          <a:p>
            <a:r>
              <a:rPr lang="en-US" dirty="0"/>
              <a:t>Thank you/conclude</a:t>
            </a:r>
          </a:p>
        </p:txBody>
      </p:sp>
    </p:spTree>
    <p:extLst>
      <p:ext uri="{BB962C8B-B14F-4D97-AF65-F5344CB8AC3E}">
        <p14:creationId xmlns:p14="http://schemas.microsoft.com/office/powerpoint/2010/main" val="8035340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89F4F-C17A-42B0-868C-AE164AB35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Final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28271-14F8-4547-979E-459AC018C89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there any other business?</a:t>
            </a:r>
            <a:b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Does anyone have anymore to add?</a:t>
            </a:r>
          </a:p>
          <a:p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there any other questions before we finish?</a:t>
            </a: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B2BE26-F132-4026-BDD5-7BC3D3806FD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Try it.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Business?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Anyone/add?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1295268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0321A-5FD8-4B89-8CA5-F782FFB5E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Closing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23E1D1-8FAA-4952-B4E0-0397CAAE2C3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Thank you all for attending the meeting. That’s all for today. </a:t>
            </a: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Thank you for your participation. The meeting is adjourned.</a:t>
            </a: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Thank you for your valuable ideas. That will be all for today.</a:t>
            </a:r>
          </a:p>
          <a:p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9CB658-65CA-4362-AD51-2B9C396E617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Try it.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Thank you/that’s all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Thank you/adjourned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Thank you/all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3299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BBB00-BBD1-4577-A646-7B15583DE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545" y="621792"/>
            <a:ext cx="5181503" cy="5504688"/>
          </a:xfrm>
        </p:spPr>
        <p:txBody>
          <a:bodyPr>
            <a:normAutofit/>
          </a:bodyPr>
          <a:lstStyle/>
          <a:p>
            <a:r>
              <a:rPr lang="en-US" sz="4800"/>
              <a:t>Practice 4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F56F8EA-3356-4455-9899-320874F6E4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6124" cy="6858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A0FFDD5-7163-4F56-96F2-5360088C28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8064683"/>
              </p:ext>
            </p:extLst>
          </p:nvPr>
        </p:nvGraphicFramePr>
        <p:xfrm>
          <a:off x="5950225" y="212035"/>
          <a:ext cx="5883965" cy="6427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30932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E1375-659B-4718-9264-78A6F1C56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D19E5-3715-4C25-91CF-4B7E3DF5C6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l">
              <a:buFont typeface="+mj-lt"/>
              <a:buAutoNum type="arabicPeriod"/>
            </a:pPr>
            <a:r>
              <a:rPr lang="en-US" b="0" i="0" dirty="0">
                <a:solidFill>
                  <a:srgbClr val="333333"/>
                </a:solidFill>
                <a:effectLst/>
                <a:latin typeface="Roboto"/>
              </a:rPr>
              <a:t>Welcome any new members.  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>
                <a:solidFill>
                  <a:srgbClr val="333333"/>
                </a:solidFill>
                <a:latin typeface="Roboto"/>
              </a:rPr>
              <a:t>Introduce any resource persons in a meeting</a:t>
            </a:r>
            <a:endParaRPr lang="en-US" b="0" i="0" dirty="0">
              <a:solidFill>
                <a:srgbClr val="333333"/>
              </a:solidFill>
              <a:effectLst/>
              <a:latin typeface="Roboto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b="0" i="0" dirty="0">
                <a:solidFill>
                  <a:srgbClr val="333333"/>
                </a:solidFill>
                <a:effectLst/>
                <a:latin typeface="Roboto"/>
              </a:rPr>
              <a:t>Receive apologies for absence.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b="0" i="0" dirty="0">
                <a:solidFill>
                  <a:srgbClr val="333333"/>
                </a:solidFill>
                <a:effectLst/>
                <a:latin typeface="Roboto"/>
              </a:rPr>
              <a:t>Resolve disagreements with neutrality and courtesy.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b="0" i="0" dirty="0">
                <a:solidFill>
                  <a:srgbClr val="333333"/>
                </a:solidFill>
                <a:effectLst/>
                <a:latin typeface="Roboto"/>
              </a:rPr>
              <a:t>State the objectives of the meeting and each item.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b="0" i="0" dirty="0">
                <a:solidFill>
                  <a:srgbClr val="333333"/>
                </a:solidFill>
                <a:effectLst/>
                <a:latin typeface="Roboto"/>
              </a:rPr>
              <a:t>Try to be brief when making a point.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>
                <a:solidFill>
                  <a:srgbClr val="333333"/>
                </a:solidFill>
                <a:latin typeface="Roboto"/>
              </a:rPr>
              <a:t>Try managing the discussion on track.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b="0" i="0" dirty="0">
                <a:solidFill>
                  <a:srgbClr val="333333"/>
                </a:solidFill>
                <a:effectLst/>
                <a:latin typeface="Roboto"/>
              </a:rPr>
              <a:t>Summarize key decisions at the end of the meeting.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850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FA024-C4B7-421E-BCB4-7425888C0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378" y="320675"/>
            <a:ext cx="11407487" cy="1325563"/>
          </a:xfrm>
        </p:spPr>
        <p:txBody>
          <a:bodyPr>
            <a:normAutofit/>
          </a:bodyPr>
          <a:lstStyle/>
          <a:p>
            <a:r>
              <a:rPr lang="en-US" sz="5400"/>
              <a:t>PART 1. Setting the meeting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5450B07-B24E-47D0-BE86-696736BC36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6252485"/>
              </p:ext>
            </p:extLst>
          </p:nvPr>
        </p:nvGraphicFramePr>
        <p:xfrm>
          <a:off x="391379" y="1825625"/>
          <a:ext cx="11407487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2736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1F7FB-B0AE-4475-8AFD-00D0E2267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Getting attention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44C9B0-BB43-40E8-98D9-00562568065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Greeting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Good morning/afternoon/evening, everyone.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Getting attention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I could have your attention, please.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Could I have your attention, please?</a:t>
            </a:r>
          </a:p>
          <a:p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May I have your attention, please?</a:t>
            </a:r>
            <a:endParaRPr lang="en-US" sz="36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1AEB5AB-0A6A-4DE9-A7DA-3E10B2C6FB4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Try it.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Greet the audience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Get the attention of the audience.</a:t>
            </a:r>
          </a:p>
        </p:txBody>
      </p:sp>
    </p:spTree>
    <p:extLst>
      <p:ext uri="{BB962C8B-B14F-4D97-AF65-F5344CB8AC3E}">
        <p14:creationId xmlns:p14="http://schemas.microsoft.com/office/powerpoint/2010/main" val="3471411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50FD55B-8F56-45C7-BA99-17695DCF8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Welcoming attendees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3C9C45B-F1F2-4EBE-9629-77B30647548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I’d like to welcome you all here today.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Now, let’s get down to business.</a:t>
            </a:r>
            <a:b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Thank you all for coming.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Perhaps we can make a start. /Perhaps we can start now/Shall we start our meeting now?</a:t>
            </a:r>
          </a:p>
          <a:p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Thank you, everyone. </a:t>
            </a:r>
            <a:b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Welcome to today’s meeting. </a:t>
            </a:r>
          </a:p>
          <a:p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Let’s begin.</a:t>
            </a:r>
            <a:endParaRPr lang="en-US" sz="36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609D5F-43C0-454D-AD66-C8C1DE8EFEC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Try it.</a:t>
            </a:r>
          </a:p>
          <a:p>
            <a:pPr marL="514350" indent="-514350">
              <a:buAutoNum type="arabicPeriod"/>
            </a:pPr>
            <a:r>
              <a:rPr lang="en-US" dirty="0"/>
              <a:t>Welcome/get down to business</a:t>
            </a:r>
          </a:p>
          <a:p>
            <a:pPr marL="514350" indent="-514350">
              <a:buAutoNum type="arabicPeriod"/>
            </a:pPr>
            <a:r>
              <a:rPr lang="en-US" dirty="0"/>
              <a:t>Thank you/make a start</a:t>
            </a:r>
          </a:p>
          <a:p>
            <a:pPr marL="514350" indent="-514350">
              <a:buAutoNum type="arabicPeriod"/>
            </a:pPr>
            <a:r>
              <a:rPr lang="en-US" dirty="0"/>
              <a:t>Start/begin</a:t>
            </a:r>
          </a:p>
        </p:txBody>
      </p:sp>
    </p:spTree>
    <p:extLst>
      <p:ext uri="{BB962C8B-B14F-4D97-AF65-F5344CB8AC3E}">
        <p14:creationId xmlns:p14="http://schemas.microsoft.com/office/powerpoint/2010/main" val="871331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84E52-42A7-46EA-A1C4-2DF114902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Introducing yourself and other presenters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3002F-364D-4FEB-BAF0-A91CF280607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I’d like to welcome you all here today.</a:t>
            </a:r>
            <a:b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 name is Gina Mares and I’m the marketing manager.</a:t>
            </a:r>
          </a:p>
          <a:p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this is John Smith and he’s the head of the design department. Now, let’s get down to business.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Thank you all for coming. My name’s Gina and I’m the marketing manager. </a:t>
            </a:r>
          </a:p>
          <a:p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I’m sure you all know Dasha Stevens, who is in charge of web content. Perhaps we can make a start.</a:t>
            </a:r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818D78-8FC7-474E-A0E1-1C33AF19BF5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Try it</a:t>
            </a:r>
          </a:p>
          <a:p>
            <a:pPr marL="514350" indent="-514350">
              <a:buAutoNum type="alphaUcPeriod"/>
            </a:pPr>
            <a:r>
              <a:rPr lang="en-US" dirty="0"/>
              <a:t>John Smith, Design Department</a:t>
            </a:r>
          </a:p>
          <a:p>
            <a:pPr marL="514350" indent="-514350">
              <a:buAutoNum type="alphaUcPeriod"/>
            </a:pPr>
            <a:r>
              <a:rPr lang="en-US" dirty="0"/>
              <a:t>Lucy Brown, Online Marketing Department</a:t>
            </a:r>
          </a:p>
          <a:p>
            <a:pPr marL="514350" indent="-514350">
              <a:buAutoNum type="alphaUcPeriod"/>
            </a:pPr>
            <a:r>
              <a:rPr lang="en-US" dirty="0"/>
              <a:t>Shannon Johnson, Finance Department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Introduce yourself</a:t>
            </a:r>
          </a:p>
          <a:p>
            <a:r>
              <a:rPr lang="en-US" dirty="0"/>
              <a:t>Introduce other presenter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171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DDDEC-4950-495C-BA79-BFC57F116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Introduce the topic and outline of the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9DB96-74B0-43FB-A04C-5E49AF34D86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Introduce the general topic of the meeting</a:t>
            </a:r>
          </a:p>
          <a:p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Today’s meeting is about ….</a:t>
            </a:r>
            <a:b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We’ll talk about …</a:t>
            </a:r>
            <a:b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aim/goal of the meeting is to …</a:t>
            </a:r>
          </a:p>
          <a:p>
            <a:pPr marL="0" indent="0">
              <a:buNone/>
            </a:pPr>
            <a:r>
              <a:rPr lang="en-US" dirty="0"/>
              <a:t>Introduce the agenda of the meeting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today’s meeting we’ll go over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Today, we’ll cover …</a:t>
            </a:r>
          </a:p>
          <a:p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In this meeting, we’ll discuss ….</a:t>
            </a:r>
            <a:endParaRPr lang="en-US" sz="3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C85089-CE92-4582-8CD7-4684226D964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Try it.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General topic: Online Marketing strategy</a:t>
            </a:r>
          </a:p>
          <a:p>
            <a:pPr marL="0" indent="0">
              <a:buNone/>
            </a:pPr>
            <a:r>
              <a:rPr lang="en-US" dirty="0"/>
              <a:t>Items on the agenda:</a:t>
            </a:r>
          </a:p>
          <a:p>
            <a:r>
              <a:rPr lang="en-US" dirty="0"/>
              <a:t>Benefits and cost of online marketing</a:t>
            </a:r>
          </a:p>
          <a:p>
            <a:r>
              <a:rPr lang="en-US" dirty="0"/>
              <a:t>Choosing online media</a:t>
            </a:r>
          </a:p>
          <a:p>
            <a:r>
              <a:rPr lang="en-US" dirty="0"/>
              <a:t>Timeline to market online</a:t>
            </a:r>
          </a:p>
        </p:txBody>
      </p:sp>
    </p:spTree>
    <p:extLst>
      <p:ext uri="{BB962C8B-B14F-4D97-AF65-F5344CB8AC3E}">
        <p14:creationId xmlns:p14="http://schemas.microsoft.com/office/powerpoint/2010/main" val="652131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55CD764-972B-4CA5-A885-53E55C63E1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4165AB3-7006-4430-BCE3-25476BE133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020887" cy="64916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071B77-0265-4387-95DB-592667DCC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209086"/>
            <a:ext cx="3876848" cy="4064925"/>
          </a:xfrm>
        </p:spPr>
        <p:txBody>
          <a:bodyPr anchor="ctr">
            <a:normAutofit/>
          </a:bodyPr>
          <a:lstStyle/>
          <a:p>
            <a:r>
              <a:rPr lang="en-US" sz="5000"/>
              <a:t>Practice 1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2725F33-435F-480E-996D-205671CDC4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94360" y="73152"/>
            <a:ext cx="1178966" cy="232963"/>
            <a:chOff x="594360" y="73152"/>
            <a:chExt cx="1178966" cy="232963"/>
          </a:xfrm>
        </p:grpSpPr>
        <p:sp>
          <p:nvSpPr>
            <p:cNvPr id="14" name="Rectangle 64">
              <a:extLst>
                <a:ext uri="{FF2B5EF4-FFF2-40B4-BE49-F238E27FC236}">
                  <a16:creationId xmlns:a16="http://schemas.microsoft.com/office/drawing/2014/main" id="{07687CC5-056E-447F-A348-E9196E738B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18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66">
              <a:extLst>
                <a:ext uri="{FF2B5EF4-FFF2-40B4-BE49-F238E27FC236}">
                  <a16:creationId xmlns:a16="http://schemas.microsoft.com/office/drawing/2014/main" id="{4B7194FF-E2A4-49A6-A54A-A0B6A1AC24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18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4">
              <a:extLst>
                <a:ext uri="{FF2B5EF4-FFF2-40B4-BE49-F238E27FC236}">
                  <a16:creationId xmlns:a16="http://schemas.microsoft.com/office/drawing/2014/main" id="{7ED6E1D0-56BF-487D-9BD1-5D8FD79389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922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6">
              <a:extLst>
                <a:ext uri="{FF2B5EF4-FFF2-40B4-BE49-F238E27FC236}">
                  <a16:creationId xmlns:a16="http://schemas.microsoft.com/office/drawing/2014/main" id="{AD27C1B6-91C6-4DFC-99E9-F0B83DC5DC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922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4">
              <a:extLst>
                <a:ext uri="{FF2B5EF4-FFF2-40B4-BE49-F238E27FC236}">
                  <a16:creationId xmlns:a16="http://schemas.microsoft.com/office/drawing/2014/main" id="{B4A16B45-8536-4A38-B36E-A26F7ACEDA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4427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6">
              <a:extLst>
                <a:ext uri="{FF2B5EF4-FFF2-40B4-BE49-F238E27FC236}">
                  <a16:creationId xmlns:a16="http://schemas.microsoft.com/office/drawing/2014/main" id="{F64F5F52-7BB7-4B43-BB5B-67DB66689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4427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4">
              <a:extLst>
                <a:ext uri="{FF2B5EF4-FFF2-40B4-BE49-F238E27FC236}">
                  <a16:creationId xmlns:a16="http://schemas.microsoft.com/office/drawing/2014/main" id="{789C00E1-E374-485E-A40E-BCF0E6C8AD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19315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6">
              <a:extLst>
                <a:ext uri="{FF2B5EF4-FFF2-40B4-BE49-F238E27FC236}">
                  <a16:creationId xmlns:a16="http://schemas.microsoft.com/office/drawing/2014/main" id="{9AEDDA19-1BE9-4BD1-A087-1107139056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19315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4">
              <a:extLst>
                <a:ext uri="{FF2B5EF4-FFF2-40B4-BE49-F238E27FC236}">
                  <a16:creationId xmlns:a16="http://schemas.microsoft.com/office/drawing/2014/main" id="{9BF3970B-5A82-4527-AB38-536DF5FCFD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4360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6">
              <a:extLst>
                <a:ext uri="{FF2B5EF4-FFF2-40B4-BE49-F238E27FC236}">
                  <a16:creationId xmlns:a16="http://schemas.microsoft.com/office/drawing/2014/main" id="{B0A9D7D8-F150-43E1-83AD-CE553B3BD7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4360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4">
              <a:extLst>
                <a:ext uri="{FF2B5EF4-FFF2-40B4-BE49-F238E27FC236}">
                  <a16:creationId xmlns:a16="http://schemas.microsoft.com/office/drawing/2014/main" id="{5F94325E-CD9B-4404-A2CF-D130B5387D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1895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6">
              <a:extLst>
                <a:ext uri="{FF2B5EF4-FFF2-40B4-BE49-F238E27FC236}">
                  <a16:creationId xmlns:a16="http://schemas.microsoft.com/office/drawing/2014/main" id="{7E5DF248-D56C-4D96-920E-D1FC7FDDA6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1895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4">
              <a:extLst>
                <a:ext uri="{FF2B5EF4-FFF2-40B4-BE49-F238E27FC236}">
                  <a16:creationId xmlns:a16="http://schemas.microsoft.com/office/drawing/2014/main" id="{C0B1AD48-9001-4AEF-AA30-56CAEC2B73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400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6">
              <a:extLst>
                <a:ext uri="{FF2B5EF4-FFF2-40B4-BE49-F238E27FC236}">
                  <a16:creationId xmlns:a16="http://schemas.microsoft.com/office/drawing/2014/main" id="{4864399F-6339-4CD7-A92C-52BA2D57AA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400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4">
              <a:extLst>
                <a:ext uri="{FF2B5EF4-FFF2-40B4-BE49-F238E27FC236}">
                  <a16:creationId xmlns:a16="http://schemas.microsoft.com/office/drawing/2014/main" id="{BA4AC9BF-79DA-4D77-8227-BC5CC7563E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6904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6">
              <a:extLst>
                <a:ext uri="{FF2B5EF4-FFF2-40B4-BE49-F238E27FC236}">
                  <a16:creationId xmlns:a16="http://schemas.microsoft.com/office/drawing/2014/main" id="{84310BC6-6BB6-49A0-88BA-4302E8E4F8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6904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4">
              <a:extLst>
                <a:ext uri="{FF2B5EF4-FFF2-40B4-BE49-F238E27FC236}">
                  <a16:creationId xmlns:a16="http://schemas.microsoft.com/office/drawing/2014/main" id="{4840B5CD-1F12-405E-89D3-92A9D17389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4409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6">
              <a:extLst>
                <a:ext uri="{FF2B5EF4-FFF2-40B4-BE49-F238E27FC236}">
                  <a16:creationId xmlns:a16="http://schemas.microsoft.com/office/drawing/2014/main" id="{AD8181A7-FF60-4734-B51C-E622917E1B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4409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BF5BAC90-7E94-452F-B85C-17EB7C2486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1913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7DABFDCB-F31D-4192-A6C4-9841F0E4E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1913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E3E51905-F374-4E1A-97CF-B741584B7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D172881-021C-41E9-A2AB-9564784B20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1494220"/>
              </p:ext>
            </p:extLst>
          </p:nvPr>
        </p:nvGraphicFramePr>
        <p:xfrm>
          <a:off x="5614416" y="457200"/>
          <a:ext cx="6117336" cy="5696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0059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74976-E008-41B7-B97E-177FCD857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378" y="320675"/>
            <a:ext cx="11407487" cy="1325563"/>
          </a:xfrm>
        </p:spPr>
        <p:txBody>
          <a:bodyPr>
            <a:normAutofit/>
          </a:bodyPr>
          <a:lstStyle/>
          <a:p>
            <a:r>
              <a:rPr lang="en-US" sz="5400">
                <a:solidFill>
                  <a:schemeClr val="accent5"/>
                </a:solidFill>
              </a:rPr>
              <a:t>Part 2. Getting through the agenda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0D0257C-D63E-4E27-A53B-14519DF0D6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9078341"/>
              </p:ext>
            </p:extLst>
          </p:nvPr>
        </p:nvGraphicFramePr>
        <p:xfrm>
          <a:off x="391379" y="1825625"/>
          <a:ext cx="11407487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8719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1264</Words>
  <Application>Microsoft Office PowerPoint</Application>
  <PresentationFormat>Widescreen</PresentationFormat>
  <Paragraphs>228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Roboto</vt:lpstr>
      <vt:lpstr>Office Theme</vt:lpstr>
      <vt:lpstr>Chairing a meeting</vt:lpstr>
      <vt:lpstr>Learning items</vt:lpstr>
      <vt:lpstr>PART 1. Setting the meeting</vt:lpstr>
      <vt:lpstr>1. Getting attention</vt:lpstr>
      <vt:lpstr>2. Welcoming attendees</vt:lpstr>
      <vt:lpstr>3. Introducing yourself and other presenters</vt:lpstr>
      <vt:lpstr>4. Introduce the topic and outline of the agenda</vt:lpstr>
      <vt:lpstr>Practice 1</vt:lpstr>
      <vt:lpstr>Part 2. Getting through the agenda</vt:lpstr>
      <vt:lpstr>1. Introduce the first item</vt:lpstr>
      <vt:lpstr>2. Closing discussion on an item</vt:lpstr>
      <vt:lpstr>3. Moving on to the next item</vt:lpstr>
      <vt:lpstr>Practice 2</vt:lpstr>
      <vt:lpstr>Part 3. Handling discussion</vt:lpstr>
      <vt:lpstr>1. Inviting participation</vt:lpstr>
      <vt:lpstr>2. Handling over to other attendees</vt:lpstr>
      <vt:lpstr>3. Interrupting politely</vt:lpstr>
      <vt:lpstr>4. Moving a topic to another day</vt:lpstr>
      <vt:lpstr>Practice 3</vt:lpstr>
      <vt:lpstr>PART 4. SUMMARIZING</vt:lpstr>
      <vt:lpstr>1. Summarize key points</vt:lpstr>
      <vt:lpstr>2. Concluding</vt:lpstr>
      <vt:lpstr>3. Final questions</vt:lpstr>
      <vt:lpstr>3. Closing</vt:lpstr>
      <vt:lpstr>Practice 4</vt:lpstr>
      <vt:lpstr>Communication notes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Chairing a meeting</dc:title>
  <dc:creator>Sandra Sembel</dc:creator>
  <cp:lastModifiedBy>Sandra Sembel</cp:lastModifiedBy>
  <cp:revision>3</cp:revision>
  <dcterms:created xsi:type="dcterms:W3CDTF">2020-09-15T05:07:17Z</dcterms:created>
  <dcterms:modified xsi:type="dcterms:W3CDTF">2020-09-15T05:09:56Z</dcterms:modified>
</cp:coreProperties>
</file>