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4BE6-5E26-4B6C-BA43-382253E00619}" type="datetimeFigureOut">
              <a:rPr lang="id-ID" smtClean="0"/>
              <a:t>03/12/2020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812F-41C2-4FA3-B4B0-856ADD989341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4BE6-5E26-4B6C-BA43-382253E00619}" type="datetimeFigureOut">
              <a:rPr lang="id-ID" smtClean="0"/>
              <a:t>03/12/2020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812F-41C2-4FA3-B4B0-856ADD98934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4BE6-5E26-4B6C-BA43-382253E00619}" type="datetimeFigureOut">
              <a:rPr lang="id-ID" smtClean="0"/>
              <a:t>03/12/2020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812F-41C2-4FA3-B4B0-856ADD98934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4BE6-5E26-4B6C-BA43-382253E00619}" type="datetimeFigureOut">
              <a:rPr lang="id-ID" smtClean="0"/>
              <a:t>03/12/2020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812F-41C2-4FA3-B4B0-856ADD98934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4BE6-5E26-4B6C-BA43-382253E00619}" type="datetimeFigureOut">
              <a:rPr lang="id-ID" smtClean="0"/>
              <a:t>03/12/2020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812F-41C2-4FA3-B4B0-856ADD989341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4BE6-5E26-4B6C-BA43-382253E00619}" type="datetimeFigureOut">
              <a:rPr lang="id-ID" smtClean="0"/>
              <a:t>03/12/2020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812F-41C2-4FA3-B4B0-856ADD98934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4BE6-5E26-4B6C-BA43-382253E00619}" type="datetimeFigureOut">
              <a:rPr lang="id-ID" smtClean="0"/>
              <a:t>03/12/2020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812F-41C2-4FA3-B4B0-856ADD989341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4BE6-5E26-4B6C-BA43-382253E00619}" type="datetimeFigureOut">
              <a:rPr lang="id-ID" smtClean="0"/>
              <a:t>03/12/2020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812F-41C2-4FA3-B4B0-856ADD98934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4BE6-5E26-4B6C-BA43-382253E00619}" type="datetimeFigureOut">
              <a:rPr lang="id-ID" smtClean="0"/>
              <a:t>03/12/2020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812F-41C2-4FA3-B4B0-856ADD98934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4BE6-5E26-4B6C-BA43-382253E00619}" type="datetimeFigureOut">
              <a:rPr lang="id-ID" smtClean="0"/>
              <a:t>03/12/2020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812F-41C2-4FA3-B4B0-856ADD989341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4BE6-5E26-4B6C-BA43-382253E00619}" type="datetimeFigureOut">
              <a:rPr lang="id-ID" smtClean="0"/>
              <a:t>03/12/2020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812F-41C2-4FA3-B4B0-856ADD98934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9824BE6-5E26-4B6C-BA43-382253E00619}" type="datetimeFigureOut">
              <a:rPr lang="id-ID" smtClean="0"/>
              <a:t>03/12/2020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9DA812F-41C2-4FA3-B4B0-856ADD989341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6992"/>
            <a:ext cx="7543800" cy="1728192"/>
          </a:xfrm>
        </p:spPr>
        <p:txBody>
          <a:bodyPr/>
          <a:lstStyle/>
          <a:p>
            <a:r>
              <a:rPr lang="id-ID" sz="6600" dirty="0" smtClean="0"/>
              <a:t>Business Plan Presentation</a:t>
            </a:r>
            <a:endParaRPr lang="id-ID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157192"/>
            <a:ext cx="6858000" cy="557808"/>
          </a:xfrm>
        </p:spPr>
        <p:txBody>
          <a:bodyPr/>
          <a:lstStyle/>
          <a:p>
            <a:r>
              <a:rPr lang="id-ID" dirty="0" smtClean="0"/>
              <a:t>(Session 14)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63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The Presentation Guidelines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Each member should be given the chance to present a segment of the business plan.</a:t>
            </a:r>
          </a:p>
          <a:p>
            <a:r>
              <a:rPr lang="id-ID" sz="2800" dirty="0" smtClean="0"/>
              <a:t>Presentation time: 15- 20 minutes/group</a:t>
            </a:r>
          </a:p>
          <a:p>
            <a:r>
              <a:rPr lang="id-ID" sz="2800" dirty="0" smtClean="0"/>
              <a:t>Q&amp;A and feedback session: 10 – 15 minutes/group</a:t>
            </a:r>
          </a:p>
          <a:p>
            <a:r>
              <a:rPr lang="id-ID" sz="2800" dirty="0" smtClean="0"/>
              <a:t>The non-presenting group prepare 3 – 5 questions and at the end of the discussion will give their evaluation (in google form) and orally.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9160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83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605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1661</TotalTime>
  <Words>68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NewsPrint</vt:lpstr>
      <vt:lpstr>Business Plan Presentation</vt:lpstr>
      <vt:lpstr>The Presentation Guidelines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 Presentation</dc:title>
  <dc:creator>User</dc:creator>
  <cp:lastModifiedBy>User</cp:lastModifiedBy>
  <cp:revision>4</cp:revision>
  <dcterms:created xsi:type="dcterms:W3CDTF">2020-11-26T03:06:27Z</dcterms:created>
  <dcterms:modified xsi:type="dcterms:W3CDTF">2020-12-04T03:08:04Z</dcterms:modified>
</cp:coreProperties>
</file>