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6" r:id="rId6"/>
    <p:sldId id="265" r:id="rId7"/>
    <p:sldId id="257" r:id="rId8"/>
    <p:sldId id="260" r:id="rId9"/>
    <p:sldId id="261" r:id="rId10"/>
    <p:sldId id="258" r:id="rId11"/>
    <p:sldId id="270" r:id="rId12"/>
    <p:sldId id="259" r:id="rId13"/>
    <p:sldId id="262" r:id="rId14"/>
    <p:sldId id="263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EE316-634D-4FE1-8A0F-5109770911D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DC5DAA-9DC9-4F84-A329-4C387CCA0446}">
      <dgm:prSet phldrT="[Text]"/>
      <dgm:spPr/>
      <dgm:t>
        <a:bodyPr/>
        <a:lstStyle/>
        <a:p>
          <a:r>
            <a:rPr lang="en-US" dirty="0"/>
            <a:t>Opening Prayer</a:t>
          </a:r>
        </a:p>
      </dgm:t>
    </dgm:pt>
    <dgm:pt modelId="{0089771E-341D-45B3-8FF4-20C30CC3F952}" type="parTrans" cxnId="{DF08A276-2C1B-4A87-BB70-19EC17AD2626}">
      <dgm:prSet/>
      <dgm:spPr/>
      <dgm:t>
        <a:bodyPr/>
        <a:lstStyle/>
        <a:p>
          <a:endParaRPr lang="en-US"/>
        </a:p>
      </dgm:t>
    </dgm:pt>
    <dgm:pt modelId="{822DA48B-986E-4FA1-9770-EFEC1423DE47}" type="sibTrans" cxnId="{DF08A276-2C1B-4A87-BB70-19EC17AD2626}">
      <dgm:prSet/>
      <dgm:spPr/>
      <dgm:t>
        <a:bodyPr/>
        <a:lstStyle/>
        <a:p>
          <a:endParaRPr lang="en-US"/>
        </a:p>
      </dgm:t>
    </dgm:pt>
    <dgm:pt modelId="{C4CEBCFF-EBD9-4AAC-8D75-E736E1A65DEE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5254BD52-0031-42BA-8FCC-A6F5264BD5CD}" type="parTrans" cxnId="{3616CF43-51A0-4658-B7B3-17472AA7CE15}">
      <dgm:prSet/>
      <dgm:spPr/>
      <dgm:t>
        <a:bodyPr/>
        <a:lstStyle/>
        <a:p>
          <a:endParaRPr lang="en-US"/>
        </a:p>
      </dgm:t>
    </dgm:pt>
    <dgm:pt modelId="{F9EF1693-22D3-4947-8057-5D42C89D3931}" type="sibTrans" cxnId="{3616CF43-51A0-4658-B7B3-17472AA7CE15}">
      <dgm:prSet/>
      <dgm:spPr/>
      <dgm:t>
        <a:bodyPr/>
        <a:lstStyle/>
        <a:p>
          <a:endParaRPr lang="en-US"/>
        </a:p>
      </dgm:t>
    </dgm:pt>
    <dgm:pt modelId="{24E60A5D-CA9F-40E3-8A71-B8B0DE41D195}">
      <dgm:prSet phldrT="[Text]"/>
      <dgm:spPr/>
      <dgm:t>
        <a:bodyPr/>
        <a:lstStyle/>
        <a:p>
          <a:r>
            <a:rPr lang="en-US" dirty="0"/>
            <a:t>Board Game</a:t>
          </a:r>
        </a:p>
      </dgm:t>
    </dgm:pt>
    <dgm:pt modelId="{8B519B10-93EC-4A39-ABA7-5003D8248938}" type="parTrans" cxnId="{818D8B09-46DF-4063-97A4-A51AF2F453F9}">
      <dgm:prSet/>
      <dgm:spPr/>
      <dgm:t>
        <a:bodyPr/>
        <a:lstStyle/>
        <a:p>
          <a:endParaRPr lang="en-US"/>
        </a:p>
      </dgm:t>
    </dgm:pt>
    <dgm:pt modelId="{9C903A5F-15AF-4914-94B7-5362B276B6A4}" type="sibTrans" cxnId="{818D8B09-46DF-4063-97A4-A51AF2F453F9}">
      <dgm:prSet/>
      <dgm:spPr/>
      <dgm:t>
        <a:bodyPr/>
        <a:lstStyle/>
        <a:p>
          <a:endParaRPr lang="en-US"/>
        </a:p>
      </dgm:t>
    </dgm:pt>
    <dgm:pt modelId="{051BDD72-1542-4FEE-B9EC-94027C8989BE}">
      <dgm:prSet phldrT="[Text]"/>
      <dgm:spPr/>
      <dgm:t>
        <a:bodyPr/>
        <a:lstStyle/>
        <a:p>
          <a:r>
            <a:rPr lang="en-US" dirty="0"/>
            <a:t>Sharing session</a:t>
          </a:r>
        </a:p>
      </dgm:t>
    </dgm:pt>
    <dgm:pt modelId="{B77E1601-6C7F-4219-9AB2-6C600F5858FC}" type="parTrans" cxnId="{8AB29FAC-41B8-4C24-AD8D-1A0CE68487B9}">
      <dgm:prSet/>
      <dgm:spPr/>
      <dgm:t>
        <a:bodyPr/>
        <a:lstStyle/>
        <a:p>
          <a:endParaRPr lang="en-US"/>
        </a:p>
      </dgm:t>
    </dgm:pt>
    <dgm:pt modelId="{79AE482A-ABA8-4955-B5A6-E88128DC9306}" type="sibTrans" cxnId="{8AB29FAC-41B8-4C24-AD8D-1A0CE68487B9}">
      <dgm:prSet/>
      <dgm:spPr/>
      <dgm:t>
        <a:bodyPr/>
        <a:lstStyle/>
        <a:p>
          <a:endParaRPr lang="en-US"/>
        </a:p>
      </dgm:t>
    </dgm:pt>
    <dgm:pt modelId="{EDAD6EB0-2766-4A60-A633-66F76B9964A9}">
      <dgm:prSet phldrT="[Text]"/>
      <dgm:spPr/>
      <dgm:t>
        <a:bodyPr/>
        <a:lstStyle/>
        <a:p>
          <a:r>
            <a:rPr lang="en-US" dirty="0"/>
            <a:t>Closing Prayer</a:t>
          </a:r>
        </a:p>
      </dgm:t>
    </dgm:pt>
    <dgm:pt modelId="{67EA5379-FE11-4A1B-AAAA-B2B117ADEDB4}" type="parTrans" cxnId="{B2E3F9AF-CF54-4FC6-B0CF-891C20AD9BAA}">
      <dgm:prSet/>
      <dgm:spPr/>
      <dgm:t>
        <a:bodyPr/>
        <a:lstStyle/>
        <a:p>
          <a:endParaRPr lang="en-US"/>
        </a:p>
      </dgm:t>
    </dgm:pt>
    <dgm:pt modelId="{7611CA36-7A4F-4727-ADF4-27DB994B347B}" type="sibTrans" cxnId="{B2E3F9AF-CF54-4FC6-B0CF-891C20AD9BAA}">
      <dgm:prSet/>
      <dgm:spPr/>
      <dgm:t>
        <a:bodyPr/>
        <a:lstStyle/>
        <a:p>
          <a:endParaRPr lang="en-US"/>
        </a:p>
      </dgm:t>
    </dgm:pt>
    <dgm:pt modelId="{B990E532-2D0D-46DE-887D-5A4F560CF440}">
      <dgm:prSet phldrT="[Text]"/>
      <dgm:spPr/>
      <dgm:t>
        <a:bodyPr/>
        <a:lstStyle/>
        <a:p>
          <a:r>
            <a:rPr lang="en-US" dirty="0"/>
            <a:t>Photo Session</a:t>
          </a:r>
        </a:p>
      </dgm:t>
    </dgm:pt>
    <dgm:pt modelId="{78C95C86-7C8F-4E46-B889-63815F9C4EEF}" type="parTrans" cxnId="{A605D5CB-8BFC-4127-99A3-B969B0088A7C}">
      <dgm:prSet/>
      <dgm:spPr/>
      <dgm:t>
        <a:bodyPr/>
        <a:lstStyle/>
        <a:p>
          <a:endParaRPr lang="en-US"/>
        </a:p>
      </dgm:t>
    </dgm:pt>
    <dgm:pt modelId="{9E30100D-B25D-40F5-AC9C-B88D5D3DCF81}" type="sibTrans" cxnId="{A605D5CB-8BFC-4127-99A3-B969B0088A7C}">
      <dgm:prSet/>
      <dgm:spPr/>
      <dgm:t>
        <a:bodyPr/>
        <a:lstStyle/>
        <a:p>
          <a:endParaRPr lang="en-US"/>
        </a:p>
      </dgm:t>
    </dgm:pt>
    <dgm:pt modelId="{27842E81-0467-4553-A6F8-9A6039666E52}" type="pres">
      <dgm:prSet presAssocID="{E33EE316-634D-4FE1-8A0F-5109770911D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47674C1-83FF-447A-924A-C69838689155}" type="pres">
      <dgm:prSet presAssocID="{B990E532-2D0D-46DE-887D-5A4F560CF440}" presName="Accent6" presStyleCnt="0"/>
      <dgm:spPr/>
    </dgm:pt>
    <dgm:pt modelId="{D8B0A5E7-CEDF-41E5-8943-C7E6FD32FBD2}" type="pres">
      <dgm:prSet presAssocID="{B990E532-2D0D-46DE-887D-5A4F560CF440}" presName="Accent" presStyleLbl="node1" presStyleIdx="0" presStyleCnt="6"/>
      <dgm:spPr/>
    </dgm:pt>
    <dgm:pt modelId="{3F3B16FA-797F-49E3-A738-1F76F633A462}" type="pres">
      <dgm:prSet presAssocID="{B990E532-2D0D-46DE-887D-5A4F560CF440}" presName="ParentBackground6" presStyleCnt="0"/>
      <dgm:spPr/>
    </dgm:pt>
    <dgm:pt modelId="{15009FA6-4AEE-42D4-AAD0-B740447CB9A1}" type="pres">
      <dgm:prSet presAssocID="{B990E532-2D0D-46DE-887D-5A4F560CF440}" presName="ParentBackground" presStyleLbl="fgAcc1" presStyleIdx="0" presStyleCnt="6"/>
      <dgm:spPr/>
    </dgm:pt>
    <dgm:pt modelId="{97B0FA87-A633-455E-AEBC-51EE19450B2C}" type="pres">
      <dgm:prSet presAssocID="{B990E532-2D0D-46DE-887D-5A4F560CF44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5B71F3D-FD28-4D49-B0D6-145C29BD7DE5}" type="pres">
      <dgm:prSet presAssocID="{EDAD6EB0-2766-4A60-A633-66F76B9964A9}" presName="Accent5" presStyleCnt="0"/>
      <dgm:spPr/>
    </dgm:pt>
    <dgm:pt modelId="{6CABE9F6-868D-4D86-B844-E0CACF205478}" type="pres">
      <dgm:prSet presAssocID="{EDAD6EB0-2766-4A60-A633-66F76B9964A9}" presName="Accent" presStyleLbl="node1" presStyleIdx="1" presStyleCnt="6"/>
      <dgm:spPr/>
    </dgm:pt>
    <dgm:pt modelId="{B2BF3B90-8FD7-49B8-8BB0-960C4331DE19}" type="pres">
      <dgm:prSet presAssocID="{EDAD6EB0-2766-4A60-A633-66F76B9964A9}" presName="ParentBackground5" presStyleCnt="0"/>
      <dgm:spPr/>
    </dgm:pt>
    <dgm:pt modelId="{D68F9D91-D72A-4CC2-93B5-9BACBB538CF3}" type="pres">
      <dgm:prSet presAssocID="{EDAD6EB0-2766-4A60-A633-66F76B9964A9}" presName="ParentBackground" presStyleLbl="fgAcc1" presStyleIdx="1" presStyleCnt="6"/>
      <dgm:spPr/>
    </dgm:pt>
    <dgm:pt modelId="{24E3B77D-7A87-4276-B630-C8BFA573DE08}" type="pres">
      <dgm:prSet presAssocID="{EDAD6EB0-2766-4A60-A633-66F76B9964A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3FFF90B-B8D0-4FAD-B254-95572963D033}" type="pres">
      <dgm:prSet presAssocID="{051BDD72-1542-4FEE-B9EC-94027C8989BE}" presName="Accent4" presStyleCnt="0"/>
      <dgm:spPr/>
    </dgm:pt>
    <dgm:pt modelId="{B8787640-0CE9-455F-8EF8-6647D37EA887}" type="pres">
      <dgm:prSet presAssocID="{051BDD72-1542-4FEE-B9EC-94027C8989BE}" presName="Accent" presStyleLbl="node1" presStyleIdx="2" presStyleCnt="6"/>
      <dgm:spPr/>
    </dgm:pt>
    <dgm:pt modelId="{352B2400-86E8-4FB8-9A49-9BD7A8E7FA99}" type="pres">
      <dgm:prSet presAssocID="{051BDD72-1542-4FEE-B9EC-94027C8989BE}" presName="ParentBackground4" presStyleCnt="0"/>
      <dgm:spPr/>
    </dgm:pt>
    <dgm:pt modelId="{B249B38D-643D-434B-822E-FE55366F1D62}" type="pres">
      <dgm:prSet presAssocID="{051BDD72-1542-4FEE-B9EC-94027C8989BE}" presName="ParentBackground" presStyleLbl="fgAcc1" presStyleIdx="2" presStyleCnt="6"/>
      <dgm:spPr/>
    </dgm:pt>
    <dgm:pt modelId="{B3D2EB99-7832-4D48-9C40-EECC19270064}" type="pres">
      <dgm:prSet presAssocID="{051BDD72-1542-4FEE-B9EC-94027C8989B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E035AFC-B0FD-4A7E-8F92-7FCDD36319E6}" type="pres">
      <dgm:prSet presAssocID="{24E60A5D-CA9F-40E3-8A71-B8B0DE41D195}" presName="Accent3" presStyleCnt="0"/>
      <dgm:spPr/>
    </dgm:pt>
    <dgm:pt modelId="{0AE7AA8B-37C9-4656-B95B-8715E16383EB}" type="pres">
      <dgm:prSet presAssocID="{24E60A5D-CA9F-40E3-8A71-B8B0DE41D195}" presName="Accent" presStyleLbl="node1" presStyleIdx="3" presStyleCnt="6"/>
      <dgm:spPr/>
    </dgm:pt>
    <dgm:pt modelId="{99000CFF-3082-4386-A8B8-AB4F8CF925B6}" type="pres">
      <dgm:prSet presAssocID="{24E60A5D-CA9F-40E3-8A71-B8B0DE41D195}" presName="ParentBackground3" presStyleCnt="0"/>
      <dgm:spPr/>
    </dgm:pt>
    <dgm:pt modelId="{DCF5E203-8218-413E-9C76-BAF7246FB327}" type="pres">
      <dgm:prSet presAssocID="{24E60A5D-CA9F-40E3-8A71-B8B0DE41D195}" presName="ParentBackground" presStyleLbl="fgAcc1" presStyleIdx="3" presStyleCnt="6"/>
      <dgm:spPr/>
    </dgm:pt>
    <dgm:pt modelId="{521FF383-4C80-4790-893A-0392AC2519FA}" type="pres">
      <dgm:prSet presAssocID="{24E60A5D-CA9F-40E3-8A71-B8B0DE41D19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2D5A024-5BF1-47F5-9665-65FBBC3735C4}" type="pres">
      <dgm:prSet presAssocID="{C4CEBCFF-EBD9-4AAC-8D75-E736E1A65DEE}" presName="Accent2" presStyleCnt="0"/>
      <dgm:spPr/>
    </dgm:pt>
    <dgm:pt modelId="{0FCF0EE6-1094-4D4A-A0BA-D62803485EAC}" type="pres">
      <dgm:prSet presAssocID="{C4CEBCFF-EBD9-4AAC-8D75-E736E1A65DEE}" presName="Accent" presStyleLbl="node1" presStyleIdx="4" presStyleCnt="6"/>
      <dgm:spPr/>
    </dgm:pt>
    <dgm:pt modelId="{E60CCDE7-5F77-44AA-ACD4-E4B5468437EF}" type="pres">
      <dgm:prSet presAssocID="{C4CEBCFF-EBD9-4AAC-8D75-E736E1A65DEE}" presName="ParentBackground2" presStyleCnt="0"/>
      <dgm:spPr/>
    </dgm:pt>
    <dgm:pt modelId="{D4C826F8-41E2-4DE6-982D-9E02D8E85D69}" type="pres">
      <dgm:prSet presAssocID="{C4CEBCFF-EBD9-4AAC-8D75-E736E1A65DEE}" presName="ParentBackground" presStyleLbl="fgAcc1" presStyleIdx="4" presStyleCnt="6"/>
      <dgm:spPr/>
    </dgm:pt>
    <dgm:pt modelId="{41E84E7B-C094-4F40-AD40-2B6FEDA452D2}" type="pres">
      <dgm:prSet presAssocID="{C4CEBCFF-EBD9-4AAC-8D75-E736E1A65DE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466C21B-FEDE-4B70-9A5A-A8A10C45E9CC}" type="pres">
      <dgm:prSet presAssocID="{EFDC5DAA-9DC9-4F84-A329-4C387CCA0446}" presName="Accent1" presStyleCnt="0"/>
      <dgm:spPr/>
    </dgm:pt>
    <dgm:pt modelId="{5457FB29-8FA3-41A3-9A99-326329354FFE}" type="pres">
      <dgm:prSet presAssocID="{EFDC5DAA-9DC9-4F84-A329-4C387CCA0446}" presName="Accent" presStyleLbl="node1" presStyleIdx="5" presStyleCnt="6"/>
      <dgm:spPr/>
    </dgm:pt>
    <dgm:pt modelId="{29A9AF5E-FF6C-47D1-802A-4028D5161185}" type="pres">
      <dgm:prSet presAssocID="{EFDC5DAA-9DC9-4F84-A329-4C387CCA0446}" presName="ParentBackground1" presStyleCnt="0"/>
      <dgm:spPr/>
    </dgm:pt>
    <dgm:pt modelId="{964FE5B1-C0AA-4E72-9CE5-1623F2D8CA0F}" type="pres">
      <dgm:prSet presAssocID="{EFDC5DAA-9DC9-4F84-A329-4C387CCA0446}" presName="ParentBackground" presStyleLbl="fgAcc1" presStyleIdx="5" presStyleCnt="6"/>
      <dgm:spPr/>
    </dgm:pt>
    <dgm:pt modelId="{F4B6A380-5398-4B30-912E-A4B5851E3A77}" type="pres">
      <dgm:prSet presAssocID="{EFDC5DAA-9DC9-4F84-A329-4C387CCA044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3BE3B08-99F4-45EA-9DB9-2CEC86DD4D2A}" type="presOf" srcId="{C4CEBCFF-EBD9-4AAC-8D75-E736E1A65DEE}" destId="{D4C826F8-41E2-4DE6-982D-9E02D8E85D69}" srcOrd="0" destOrd="0" presId="urn:microsoft.com/office/officeart/2011/layout/CircleProcess"/>
    <dgm:cxn modelId="{818D8B09-46DF-4063-97A4-A51AF2F453F9}" srcId="{E33EE316-634D-4FE1-8A0F-5109770911D4}" destId="{24E60A5D-CA9F-40E3-8A71-B8B0DE41D195}" srcOrd="2" destOrd="0" parTransId="{8B519B10-93EC-4A39-ABA7-5003D8248938}" sibTransId="{9C903A5F-15AF-4914-94B7-5362B276B6A4}"/>
    <dgm:cxn modelId="{AE847419-AD50-490E-9EAE-B3B99F6EC22B}" type="presOf" srcId="{C4CEBCFF-EBD9-4AAC-8D75-E736E1A65DEE}" destId="{41E84E7B-C094-4F40-AD40-2B6FEDA452D2}" srcOrd="1" destOrd="0" presId="urn:microsoft.com/office/officeart/2011/layout/CircleProcess"/>
    <dgm:cxn modelId="{3616CF43-51A0-4658-B7B3-17472AA7CE15}" srcId="{E33EE316-634D-4FE1-8A0F-5109770911D4}" destId="{C4CEBCFF-EBD9-4AAC-8D75-E736E1A65DEE}" srcOrd="1" destOrd="0" parTransId="{5254BD52-0031-42BA-8FCC-A6F5264BD5CD}" sibTransId="{F9EF1693-22D3-4947-8057-5D42C89D3931}"/>
    <dgm:cxn modelId="{896B5B66-AC52-4079-A80C-2DEC51A71F39}" type="presOf" srcId="{EDAD6EB0-2766-4A60-A633-66F76B9964A9}" destId="{D68F9D91-D72A-4CC2-93B5-9BACBB538CF3}" srcOrd="0" destOrd="0" presId="urn:microsoft.com/office/officeart/2011/layout/CircleProcess"/>
    <dgm:cxn modelId="{DF08A276-2C1B-4A87-BB70-19EC17AD2626}" srcId="{E33EE316-634D-4FE1-8A0F-5109770911D4}" destId="{EFDC5DAA-9DC9-4F84-A329-4C387CCA0446}" srcOrd="0" destOrd="0" parTransId="{0089771E-341D-45B3-8FF4-20C30CC3F952}" sibTransId="{822DA48B-986E-4FA1-9770-EFEC1423DE47}"/>
    <dgm:cxn modelId="{5A2B5E7B-79C8-416F-A4BE-6D73ECF3A19D}" type="presOf" srcId="{B990E532-2D0D-46DE-887D-5A4F560CF440}" destId="{97B0FA87-A633-455E-AEBC-51EE19450B2C}" srcOrd="1" destOrd="0" presId="urn:microsoft.com/office/officeart/2011/layout/CircleProcess"/>
    <dgm:cxn modelId="{8F6FE394-0699-492B-B059-A7152602B711}" type="presOf" srcId="{051BDD72-1542-4FEE-B9EC-94027C8989BE}" destId="{B249B38D-643D-434B-822E-FE55366F1D62}" srcOrd="0" destOrd="0" presId="urn:microsoft.com/office/officeart/2011/layout/CircleProcess"/>
    <dgm:cxn modelId="{BCB75496-E519-4BE5-97DB-D551C817DEC7}" type="presOf" srcId="{EFDC5DAA-9DC9-4F84-A329-4C387CCA0446}" destId="{F4B6A380-5398-4B30-912E-A4B5851E3A77}" srcOrd="1" destOrd="0" presId="urn:microsoft.com/office/officeart/2011/layout/CircleProcess"/>
    <dgm:cxn modelId="{6B13C297-061C-4B41-A4CF-B1AEF50654E2}" type="presOf" srcId="{EFDC5DAA-9DC9-4F84-A329-4C387CCA0446}" destId="{964FE5B1-C0AA-4E72-9CE5-1623F2D8CA0F}" srcOrd="0" destOrd="0" presId="urn:microsoft.com/office/officeart/2011/layout/CircleProcess"/>
    <dgm:cxn modelId="{8AB29FAC-41B8-4C24-AD8D-1A0CE68487B9}" srcId="{E33EE316-634D-4FE1-8A0F-5109770911D4}" destId="{051BDD72-1542-4FEE-B9EC-94027C8989BE}" srcOrd="3" destOrd="0" parTransId="{B77E1601-6C7F-4219-9AB2-6C600F5858FC}" sibTransId="{79AE482A-ABA8-4955-B5A6-E88128DC9306}"/>
    <dgm:cxn modelId="{B2E3F9AF-CF54-4FC6-B0CF-891C20AD9BAA}" srcId="{E33EE316-634D-4FE1-8A0F-5109770911D4}" destId="{EDAD6EB0-2766-4A60-A633-66F76B9964A9}" srcOrd="4" destOrd="0" parTransId="{67EA5379-FE11-4A1B-AAAA-B2B117ADEDB4}" sibTransId="{7611CA36-7A4F-4727-ADF4-27DB994B347B}"/>
    <dgm:cxn modelId="{1CBE81C6-174E-4107-A0D9-7D1FCA049C61}" type="presOf" srcId="{E33EE316-634D-4FE1-8A0F-5109770911D4}" destId="{27842E81-0467-4553-A6F8-9A6039666E52}" srcOrd="0" destOrd="0" presId="urn:microsoft.com/office/officeart/2011/layout/CircleProcess"/>
    <dgm:cxn modelId="{A605D5CB-8BFC-4127-99A3-B969B0088A7C}" srcId="{E33EE316-634D-4FE1-8A0F-5109770911D4}" destId="{B990E532-2D0D-46DE-887D-5A4F560CF440}" srcOrd="5" destOrd="0" parTransId="{78C95C86-7C8F-4E46-B889-63815F9C4EEF}" sibTransId="{9E30100D-B25D-40F5-AC9C-B88D5D3DCF81}"/>
    <dgm:cxn modelId="{E1C72FD9-0791-4E91-B280-EA6A52AF0D78}" type="presOf" srcId="{24E60A5D-CA9F-40E3-8A71-B8B0DE41D195}" destId="{DCF5E203-8218-413E-9C76-BAF7246FB327}" srcOrd="0" destOrd="0" presId="urn:microsoft.com/office/officeart/2011/layout/CircleProcess"/>
    <dgm:cxn modelId="{1AE17CE7-36AD-46E6-8628-A737A46C1576}" type="presOf" srcId="{24E60A5D-CA9F-40E3-8A71-B8B0DE41D195}" destId="{521FF383-4C80-4790-893A-0392AC2519FA}" srcOrd="1" destOrd="0" presId="urn:microsoft.com/office/officeart/2011/layout/CircleProcess"/>
    <dgm:cxn modelId="{2E2947E9-D9C1-4F2C-B51D-A356FDE6C662}" type="presOf" srcId="{EDAD6EB0-2766-4A60-A633-66F76B9964A9}" destId="{24E3B77D-7A87-4276-B630-C8BFA573DE08}" srcOrd="1" destOrd="0" presId="urn:microsoft.com/office/officeart/2011/layout/CircleProcess"/>
    <dgm:cxn modelId="{B50E68FA-3911-4E7E-BAE3-0CAC414688BA}" type="presOf" srcId="{051BDD72-1542-4FEE-B9EC-94027C8989BE}" destId="{B3D2EB99-7832-4D48-9C40-EECC19270064}" srcOrd="1" destOrd="0" presId="urn:microsoft.com/office/officeart/2011/layout/CircleProcess"/>
    <dgm:cxn modelId="{EDD258FC-369D-4523-9C30-65CAB964D41E}" type="presOf" srcId="{B990E532-2D0D-46DE-887D-5A4F560CF440}" destId="{15009FA6-4AEE-42D4-AAD0-B740447CB9A1}" srcOrd="0" destOrd="0" presId="urn:microsoft.com/office/officeart/2011/layout/CircleProcess"/>
    <dgm:cxn modelId="{A2C4C7B6-2287-4716-850A-668DC267BDF3}" type="presParOf" srcId="{27842E81-0467-4553-A6F8-9A6039666E52}" destId="{C47674C1-83FF-447A-924A-C69838689155}" srcOrd="0" destOrd="0" presId="urn:microsoft.com/office/officeart/2011/layout/CircleProcess"/>
    <dgm:cxn modelId="{1D1972F1-CD5D-45BD-8967-79DE641E4AA2}" type="presParOf" srcId="{C47674C1-83FF-447A-924A-C69838689155}" destId="{D8B0A5E7-CEDF-41E5-8943-C7E6FD32FBD2}" srcOrd="0" destOrd="0" presId="urn:microsoft.com/office/officeart/2011/layout/CircleProcess"/>
    <dgm:cxn modelId="{C936C9A8-8B81-4BFD-9411-AC50C06DD799}" type="presParOf" srcId="{27842E81-0467-4553-A6F8-9A6039666E52}" destId="{3F3B16FA-797F-49E3-A738-1F76F633A462}" srcOrd="1" destOrd="0" presId="urn:microsoft.com/office/officeart/2011/layout/CircleProcess"/>
    <dgm:cxn modelId="{A1D7FC60-6AF3-4F7D-BC50-3BAF70E34620}" type="presParOf" srcId="{3F3B16FA-797F-49E3-A738-1F76F633A462}" destId="{15009FA6-4AEE-42D4-AAD0-B740447CB9A1}" srcOrd="0" destOrd="0" presId="urn:microsoft.com/office/officeart/2011/layout/CircleProcess"/>
    <dgm:cxn modelId="{EFFC32DD-090D-4A08-9CBF-A3F91A3FF1AA}" type="presParOf" srcId="{27842E81-0467-4553-A6F8-9A6039666E52}" destId="{97B0FA87-A633-455E-AEBC-51EE19450B2C}" srcOrd="2" destOrd="0" presId="urn:microsoft.com/office/officeart/2011/layout/CircleProcess"/>
    <dgm:cxn modelId="{2FCAC27A-4A1E-4977-90A7-DB0087C00CEA}" type="presParOf" srcId="{27842E81-0467-4553-A6F8-9A6039666E52}" destId="{F5B71F3D-FD28-4D49-B0D6-145C29BD7DE5}" srcOrd="3" destOrd="0" presId="urn:microsoft.com/office/officeart/2011/layout/CircleProcess"/>
    <dgm:cxn modelId="{47CC1E55-8D17-4CF7-A9DA-5EFA7D7F9638}" type="presParOf" srcId="{F5B71F3D-FD28-4D49-B0D6-145C29BD7DE5}" destId="{6CABE9F6-868D-4D86-B844-E0CACF205478}" srcOrd="0" destOrd="0" presId="urn:microsoft.com/office/officeart/2011/layout/CircleProcess"/>
    <dgm:cxn modelId="{0742E1C2-5F19-46FC-8280-8865B3AA878B}" type="presParOf" srcId="{27842E81-0467-4553-A6F8-9A6039666E52}" destId="{B2BF3B90-8FD7-49B8-8BB0-960C4331DE19}" srcOrd="4" destOrd="0" presId="urn:microsoft.com/office/officeart/2011/layout/CircleProcess"/>
    <dgm:cxn modelId="{1A096709-A4D0-4BD8-A72E-71935CB4918E}" type="presParOf" srcId="{B2BF3B90-8FD7-49B8-8BB0-960C4331DE19}" destId="{D68F9D91-D72A-4CC2-93B5-9BACBB538CF3}" srcOrd="0" destOrd="0" presId="urn:microsoft.com/office/officeart/2011/layout/CircleProcess"/>
    <dgm:cxn modelId="{6A358FA5-B698-4592-807B-D4F0B254A195}" type="presParOf" srcId="{27842E81-0467-4553-A6F8-9A6039666E52}" destId="{24E3B77D-7A87-4276-B630-C8BFA573DE08}" srcOrd="5" destOrd="0" presId="urn:microsoft.com/office/officeart/2011/layout/CircleProcess"/>
    <dgm:cxn modelId="{B65BA6F6-4450-4C7E-B719-B5E4954FB875}" type="presParOf" srcId="{27842E81-0467-4553-A6F8-9A6039666E52}" destId="{A3FFF90B-B8D0-4FAD-B254-95572963D033}" srcOrd="6" destOrd="0" presId="urn:microsoft.com/office/officeart/2011/layout/CircleProcess"/>
    <dgm:cxn modelId="{B27C36F4-8E65-43E4-B5E8-F5773D0693D8}" type="presParOf" srcId="{A3FFF90B-B8D0-4FAD-B254-95572963D033}" destId="{B8787640-0CE9-455F-8EF8-6647D37EA887}" srcOrd="0" destOrd="0" presId="urn:microsoft.com/office/officeart/2011/layout/CircleProcess"/>
    <dgm:cxn modelId="{CA1E444C-6922-42C9-A814-9965CCB1598B}" type="presParOf" srcId="{27842E81-0467-4553-A6F8-9A6039666E52}" destId="{352B2400-86E8-4FB8-9A49-9BD7A8E7FA99}" srcOrd="7" destOrd="0" presId="urn:microsoft.com/office/officeart/2011/layout/CircleProcess"/>
    <dgm:cxn modelId="{05F2E201-C2EC-4471-BD3B-4C6812CBE7F4}" type="presParOf" srcId="{352B2400-86E8-4FB8-9A49-9BD7A8E7FA99}" destId="{B249B38D-643D-434B-822E-FE55366F1D62}" srcOrd="0" destOrd="0" presId="urn:microsoft.com/office/officeart/2011/layout/CircleProcess"/>
    <dgm:cxn modelId="{2EDC67B5-CDC2-4519-BF9D-323B7DD53B6C}" type="presParOf" srcId="{27842E81-0467-4553-A6F8-9A6039666E52}" destId="{B3D2EB99-7832-4D48-9C40-EECC19270064}" srcOrd="8" destOrd="0" presId="urn:microsoft.com/office/officeart/2011/layout/CircleProcess"/>
    <dgm:cxn modelId="{11C56A08-08F9-4A3A-953D-1B7AA3CB2DB5}" type="presParOf" srcId="{27842E81-0467-4553-A6F8-9A6039666E52}" destId="{FE035AFC-B0FD-4A7E-8F92-7FCDD36319E6}" srcOrd="9" destOrd="0" presId="urn:microsoft.com/office/officeart/2011/layout/CircleProcess"/>
    <dgm:cxn modelId="{7D865F19-1639-41EF-8D61-F93E9D08A2AE}" type="presParOf" srcId="{FE035AFC-B0FD-4A7E-8F92-7FCDD36319E6}" destId="{0AE7AA8B-37C9-4656-B95B-8715E16383EB}" srcOrd="0" destOrd="0" presId="urn:microsoft.com/office/officeart/2011/layout/CircleProcess"/>
    <dgm:cxn modelId="{7991BC3D-E5BD-4EA1-9D71-208CDB215149}" type="presParOf" srcId="{27842E81-0467-4553-A6F8-9A6039666E52}" destId="{99000CFF-3082-4386-A8B8-AB4F8CF925B6}" srcOrd="10" destOrd="0" presId="urn:microsoft.com/office/officeart/2011/layout/CircleProcess"/>
    <dgm:cxn modelId="{1513EB06-046E-4122-9EF8-CEED12342AE9}" type="presParOf" srcId="{99000CFF-3082-4386-A8B8-AB4F8CF925B6}" destId="{DCF5E203-8218-413E-9C76-BAF7246FB327}" srcOrd="0" destOrd="0" presId="urn:microsoft.com/office/officeart/2011/layout/CircleProcess"/>
    <dgm:cxn modelId="{B9E9466A-0089-40A4-A2F6-993E3B528C7F}" type="presParOf" srcId="{27842E81-0467-4553-A6F8-9A6039666E52}" destId="{521FF383-4C80-4790-893A-0392AC2519FA}" srcOrd="11" destOrd="0" presId="urn:microsoft.com/office/officeart/2011/layout/CircleProcess"/>
    <dgm:cxn modelId="{94E54240-A0DC-4E6C-88EA-7678052934DD}" type="presParOf" srcId="{27842E81-0467-4553-A6F8-9A6039666E52}" destId="{12D5A024-5BF1-47F5-9665-65FBBC3735C4}" srcOrd="12" destOrd="0" presId="urn:microsoft.com/office/officeart/2011/layout/CircleProcess"/>
    <dgm:cxn modelId="{6DEEEB06-EFF8-4D76-A338-1B95A7411865}" type="presParOf" srcId="{12D5A024-5BF1-47F5-9665-65FBBC3735C4}" destId="{0FCF0EE6-1094-4D4A-A0BA-D62803485EAC}" srcOrd="0" destOrd="0" presId="urn:microsoft.com/office/officeart/2011/layout/CircleProcess"/>
    <dgm:cxn modelId="{26E8F38B-C703-40D3-B0FE-4E9F9D092628}" type="presParOf" srcId="{27842E81-0467-4553-A6F8-9A6039666E52}" destId="{E60CCDE7-5F77-44AA-ACD4-E4B5468437EF}" srcOrd="13" destOrd="0" presId="urn:microsoft.com/office/officeart/2011/layout/CircleProcess"/>
    <dgm:cxn modelId="{54C3B4CC-AC7A-4422-B5A5-72497F840787}" type="presParOf" srcId="{E60CCDE7-5F77-44AA-ACD4-E4B5468437EF}" destId="{D4C826F8-41E2-4DE6-982D-9E02D8E85D69}" srcOrd="0" destOrd="0" presId="urn:microsoft.com/office/officeart/2011/layout/CircleProcess"/>
    <dgm:cxn modelId="{1901F6B4-7A94-4C13-B464-3894CE3D4E7B}" type="presParOf" srcId="{27842E81-0467-4553-A6F8-9A6039666E52}" destId="{41E84E7B-C094-4F40-AD40-2B6FEDA452D2}" srcOrd="14" destOrd="0" presId="urn:microsoft.com/office/officeart/2011/layout/CircleProcess"/>
    <dgm:cxn modelId="{1776E3FB-C846-4147-99F9-3BEEE2F69AAA}" type="presParOf" srcId="{27842E81-0467-4553-A6F8-9A6039666E52}" destId="{F466C21B-FEDE-4B70-9A5A-A8A10C45E9CC}" srcOrd="15" destOrd="0" presId="urn:microsoft.com/office/officeart/2011/layout/CircleProcess"/>
    <dgm:cxn modelId="{E6D21865-B467-44B5-B5A1-FAFE911EE835}" type="presParOf" srcId="{F466C21B-FEDE-4B70-9A5A-A8A10C45E9CC}" destId="{5457FB29-8FA3-41A3-9A99-326329354FFE}" srcOrd="0" destOrd="0" presId="urn:microsoft.com/office/officeart/2011/layout/CircleProcess"/>
    <dgm:cxn modelId="{E3A34AD5-903B-4E00-8ADC-FEB805CA80C3}" type="presParOf" srcId="{27842E81-0467-4553-A6F8-9A6039666E52}" destId="{29A9AF5E-FF6C-47D1-802A-4028D5161185}" srcOrd="16" destOrd="0" presId="urn:microsoft.com/office/officeart/2011/layout/CircleProcess"/>
    <dgm:cxn modelId="{73BFE7AD-3DC2-4481-9FD0-DCCB72F44ED9}" type="presParOf" srcId="{29A9AF5E-FF6C-47D1-802A-4028D5161185}" destId="{964FE5B1-C0AA-4E72-9CE5-1623F2D8CA0F}" srcOrd="0" destOrd="0" presId="urn:microsoft.com/office/officeart/2011/layout/CircleProcess"/>
    <dgm:cxn modelId="{3727676C-6FDC-4777-A13E-3993107B9740}" type="presParOf" srcId="{27842E81-0467-4553-A6F8-9A6039666E52}" destId="{F4B6A380-5398-4B30-912E-A4B5851E3A7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4ADFE-7325-4967-AFED-08FA7BEEA4F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DCB369-1990-4850-A3B4-FEBFF87FEE19}">
      <dgm:prSet phldrT="[Text]"/>
      <dgm:spPr/>
      <dgm:t>
        <a:bodyPr/>
        <a:lstStyle/>
        <a:p>
          <a:r>
            <a:rPr lang="en-US" dirty="0"/>
            <a:t>Bible verse</a:t>
          </a:r>
        </a:p>
      </dgm:t>
    </dgm:pt>
    <dgm:pt modelId="{05A6570D-4D74-4F9C-ADB7-1D57CF9B87C5}" type="parTrans" cxnId="{D73CFB56-7D73-4B1C-B053-9DCB8135E2EC}">
      <dgm:prSet/>
      <dgm:spPr/>
      <dgm:t>
        <a:bodyPr/>
        <a:lstStyle/>
        <a:p>
          <a:endParaRPr lang="en-US"/>
        </a:p>
      </dgm:t>
    </dgm:pt>
    <dgm:pt modelId="{7F68C817-DBD0-4B48-A98F-4AD181A6F9D3}" type="sibTrans" cxnId="{D73CFB56-7D73-4B1C-B053-9DCB8135E2EC}">
      <dgm:prSet/>
      <dgm:spPr/>
      <dgm:t>
        <a:bodyPr/>
        <a:lstStyle/>
        <a:p>
          <a:endParaRPr lang="en-US"/>
        </a:p>
      </dgm:t>
    </dgm:pt>
    <dgm:pt modelId="{E8C78289-04F8-49F4-8ED0-4237818FFFD4}">
      <dgm:prSet phldrT="[Text]"/>
      <dgm:spPr/>
      <dgm:t>
        <a:bodyPr/>
        <a:lstStyle/>
        <a:p>
          <a:r>
            <a:rPr lang="en-US" dirty="0"/>
            <a:t>Prayer</a:t>
          </a:r>
        </a:p>
      </dgm:t>
    </dgm:pt>
    <dgm:pt modelId="{0D7F9EBE-0D00-4037-A63D-825BFEA73562}" type="parTrans" cxnId="{9C7575EB-C428-4DB6-A822-709855213885}">
      <dgm:prSet/>
      <dgm:spPr/>
      <dgm:t>
        <a:bodyPr/>
        <a:lstStyle/>
        <a:p>
          <a:endParaRPr lang="en-US"/>
        </a:p>
      </dgm:t>
    </dgm:pt>
    <dgm:pt modelId="{566DC907-D789-4A7E-8A39-01123A94139F}" type="sibTrans" cxnId="{9C7575EB-C428-4DB6-A822-709855213885}">
      <dgm:prSet/>
      <dgm:spPr/>
      <dgm:t>
        <a:bodyPr/>
        <a:lstStyle/>
        <a:p>
          <a:endParaRPr lang="en-US"/>
        </a:p>
      </dgm:t>
    </dgm:pt>
    <dgm:pt modelId="{2A154628-75C8-4333-913E-A89BAB60B397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9B4864F1-72B4-4789-B4B0-51CCDC97E6B5}" type="parTrans" cxnId="{31CAE7F2-F38D-4DD9-B71D-FAD7F732B8BD}">
      <dgm:prSet/>
      <dgm:spPr/>
      <dgm:t>
        <a:bodyPr/>
        <a:lstStyle/>
        <a:p>
          <a:endParaRPr lang="en-US"/>
        </a:p>
      </dgm:t>
    </dgm:pt>
    <dgm:pt modelId="{1718B4AE-E97F-4D0E-8C28-0A89E2F84B7F}" type="sibTrans" cxnId="{31CAE7F2-F38D-4DD9-B71D-FAD7F732B8BD}">
      <dgm:prSet/>
      <dgm:spPr/>
      <dgm:t>
        <a:bodyPr/>
        <a:lstStyle/>
        <a:p>
          <a:endParaRPr lang="en-US"/>
        </a:p>
      </dgm:t>
    </dgm:pt>
    <dgm:pt modelId="{18D80EF2-8859-4FBD-B2BC-A7109B0F7F96}">
      <dgm:prSet phldrT="[Text]"/>
      <dgm:spPr/>
      <dgm:t>
        <a:bodyPr/>
        <a:lstStyle/>
        <a:p>
          <a:r>
            <a:rPr lang="en-US" dirty="0"/>
            <a:t>Dorm Life</a:t>
          </a:r>
        </a:p>
      </dgm:t>
    </dgm:pt>
    <dgm:pt modelId="{A55C185A-B810-4082-9A43-B04EB449022A}" type="parTrans" cxnId="{5F537CFD-F1D2-45A4-B241-783CB50ED35D}">
      <dgm:prSet/>
      <dgm:spPr/>
      <dgm:t>
        <a:bodyPr/>
        <a:lstStyle/>
        <a:p>
          <a:endParaRPr lang="en-US"/>
        </a:p>
      </dgm:t>
    </dgm:pt>
    <dgm:pt modelId="{FFF77987-0386-4569-A739-E683E6762AFF}" type="sibTrans" cxnId="{5F537CFD-F1D2-45A4-B241-783CB50ED35D}">
      <dgm:prSet/>
      <dgm:spPr/>
      <dgm:t>
        <a:bodyPr/>
        <a:lstStyle/>
        <a:p>
          <a:endParaRPr lang="en-US"/>
        </a:p>
      </dgm:t>
    </dgm:pt>
    <dgm:pt modelId="{772FD571-D33B-4D6D-9F80-9DDFB5D54717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CEA346F8-76C8-46DB-B4DF-E4633C8C43A6}" type="parTrans" cxnId="{747AFB56-703B-4A26-89FE-D8D40A9B64D7}">
      <dgm:prSet/>
      <dgm:spPr/>
      <dgm:t>
        <a:bodyPr/>
        <a:lstStyle/>
        <a:p>
          <a:endParaRPr lang="en-US"/>
        </a:p>
      </dgm:t>
    </dgm:pt>
    <dgm:pt modelId="{6C1353A7-4D56-472E-9F48-A1CEF64D7606}" type="sibTrans" cxnId="{747AFB56-703B-4A26-89FE-D8D40A9B64D7}">
      <dgm:prSet/>
      <dgm:spPr/>
      <dgm:t>
        <a:bodyPr/>
        <a:lstStyle/>
        <a:p>
          <a:endParaRPr lang="en-US"/>
        </a:p>
      </dgm:t>
    </dgm:pt>
    <dgm:pt modelId="{5FC2DB6E-7B3D-4FF9-8EA8-13FE8D10B0E0}">
      <dgm:prSet phldrT="[Text]"/>
      <dgm:spPr/>
      <dgm:t>
        <a:bodyPr/>
        <a:lstStyle/>
        <a:p>
          <a:r>
            <a:rPr lang="en-US" dirty="0"/>
            <a:t>Homework</a:t>
          </a:r>
        </a:p>
      </dgm:t>
    </dgm:pt>
    <dgm:pt modelId="{2E37A86B-2B3C-4C10-9AA3-812CFDC9B0D0}" type="parTrans" cxnId="{9E8ED58C-59BF-48FD-817D-8FF9FA32CD98}">
      <dgm:prSet/>
      <dgm:spPr/>
      <dgm:t>
        <a:bodyPr/>
        <a:lstStyle/>
        <a:p>
          <a:endParaRPr lang="en-US"/>
        </a:p>
      </dgm:t>
    </dgm:pt>
    <dgm:pt modelId="{954DEBFA-24B2-4991-AA94-EFFF128BE301}" type="sibTrans" cxnId="{9E8ED58C-59BF-48FD-817D-8FF9FA32CD98}">
      <dgm:prSet/>
      <dgm:spPr/>
      <dgm:t>
        <a:bodyPr/>
        <a:lstStyle/>
        <a:p>
          <a:endParaRPr lang="en-US"/>
        </a:p>
      </dgm:t>
    </dgm:pt>
    <dgm:pt modelId="{0F0CE525-4CFB-4B7A-AABA-9978A3216F1C}">
      <dgm:prSet phldrT="[Text]"/>
      <dgm:spPr/>
      <dgm:t>
        <a:bodyPr/>
        <a:lstStyle/>
        <a:p>
          <a:r>
            <a:rPr lang="en-US" dirty="0"/>
            <a:t>Vacation</a:t>
          </a:r>
        </a:p>
      </dgm:t>
    </dgm:pt>
    <dgm:pt modelId="{82AEDF4E-6156-40F7-A0E7-50A7C38380E1}" type="parTrans" cxnId="{3FDAA0B4-BE1D-4DFC-809D-690CCD1E5D42}">
      <dgm:prSet/>
      <dgm:spPr/>
      <dgm:t>
        <a:bodyPr/>
        <a:lstStyle/>
        <a:p>
          <a:endParaRPr lang="en-US"/>
        </a:p>
      </dgm:t>
    </dgm:pt>
    <dgm:pt modelId="{38EABE5A-2A06-4721-A2E0-88FD09DA927C}" type="sibTrans" cxnId="{3FDAA0B4-BE1D-4DFC-809D-690CCD1E5D42}">
      <dgm:prSet/>
      <dgm:spPr/>
      <dgm:t>
        <a:bodyPr/>
        <a:lstStyle/>
        <a:p>
          <a:endParaRPr lang="en-US"/>
        </a:p>
      </dgm:t>
    </dgm:pt>
    <dgm:pt modelId="{D20174C0-D230-40C2-A445-EA6D9C1D9868}">
      <dgm:prSet phldrT="[Text]"/>
      <dgm:spPr/>
      <dgm:t>
        <a:bodyPr/>
        <a:lstStyle/>
        <a:p>
          <a:r>
            <a:rPr lang="en-US" dirty="0"/>
            <a:t>Movie</a:t>
          </a:r>
        </a:p>
      </dgm:t>
    </dgm:pt>
    <dgm:pt modelId="{018398CB-FB0F-4FA4-B088-7F7DD902915F}" type="parTrans" cxnId="{3F370718-8959-4CC8-8043-923851B3A199}">
      <dgm:prSet/>
      <dgm:spPr/>
      <dgm:t>
        <a:bodyPr/>
        <a:lstStyle/>
        <a:p>
          <a:endParaRPr lang="en-US"/>
        </a:p>
      </dgm:t>
    </dgm:pt>
    <dgm:pt modelId="{92F89600-3FC4-451A-B15E-D8B4E08F88A5}" type="sibTrans" cxnId="{3F370718-8959-4CC8-8043-923851B3A199}">
      <dgm:prSet/>
      <dgm:spPr/>
      <dgm:t>
        <a:bodyPr/>
        <a:lstStyle/>
        <a:p>
          <a:endParaRPr lang="en-US"/>
        </a:p>
      </dgm:t>
    </dgm:pt>
    <dgm:pt modelId="{96287473-FAF6-4AEB-A428-90871976BB3D}">
      <dgm:prSet phldrT="[Text]"/>
      <dgm:spPr/>
      <dgm:t>
        <a:bodyPr/>
        <a:lstStyle/>
        <a:p>
          <a:r>
            <a:rPr lang="en-US" dirty="0"/>
            <a:t>Gift</a:t>
          </a:r>
        </a:p>
      </dgm:t>
    </dgm:pt>
    <dgm:pt modelId="{3DC8C323-552F-445C-A37D-5C63E27422AD}" type="parTrans" cxnId="{1CE048F4-1CE8-46E8-86AE-01E2EE2F3784}">
      <dgm:prSet/>
      <dgm:spPr/>
      <dgm:t>
        <a:bodyPr/>
        <a:lstStyle/>
        <a:p>
          <a:endParaRPr lang="en-US"/>
        </a:p>
      </dgm:t>
    </dgm:pt>
    <dgm:pt modelId="{98D95DEA-71A0-45D2-98D2-EDC7D023193C}" type="sibTrans" cxnId="{1CE048F4-1CE8-46E8-86AE-01E2EE2F3784}">
      <dgm:prSet/>
      <dgm:spPr/>
      <dgm:t>
        <a:bodyPr/>
        <a:lstStyle/>
        <a:p>
          <a:endParaRPr lang="en-US"/>
        </a:p>
      </dgm:t>
    </dgm:pt>
    <dgm:pt modelId="{D2921EEA-B2CD-4D18-AF30-27491B080842}">
      <dgm:prSet phldrT="[Text]"/>
      <dgm:spPr/>
      <dgm:t>
        <a:bodyPr/>
        <a:lstStyle/>
        <a:p>
          <a:r>
            <a:rPr lang="en-US" dirty="0"/>
            <a:t>Friend</a:t>
          </a:r>
        </a:p>
      </dgm:t>
    </dgm:pt>
    <dgm:pt modelId="{B455AE6B-6B2F-4D62-A561-33DF733E6F69}" type="parTrans" cxnId="{C4887439-BA67-48A3-A41C-E35FB2C047BB}">
      <dgm:prSet/>
      <dgm:spPr/>
      <dgm:t>
        <a:bodyPr/>
        <a:lstStyle/>
        <a:p>
          <a:endParaRPr lang="en-US"/>
        </a:p>
      </dgm:t>
    </dgm:pt>
    <dgm:pt modelId="{96A896AB-8597-4180-927C-41323E70A666}" type="sibTrans" cxnId="{C4887439-BA67-48A3-A41C-E35FB2C047BB}">
      <dgm:prSet/>
      <dgm:spPr/>
      <dgm:t>
        <a:bodyPr/>
        <a:lstStyle/>
        <a:p>
          <a:endParaRPr lang="en-US"/>
        </a:p>
      </dgm:t>
    </dgm:pt>
    <dgm:pt modelId="{08B94C6D-24FA-46C3-9FA7-22F8F9CE57CF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58294329-1F3F-4C28-A196-42EE822AD13E}" type="parTrans" cxnId="{C03F8BB8-F46F-4A6B-850E-9B716F4AB8B8}">
      <dgm:prSet/>
      <dgm:spPr/>
      <dgm:t>
        <a:bodyPr/>
        <a:lstStyle/>
        <a:p>
          <a:endParaRPr lang="en-US"/>
        </a:p>
      </dgm:t>
    </dgm:pt>
    <dgm:pt modelId="{162D317D-3DB8-46BD-B556-9AE837B638E6}" type="sibTrans" cxnId="{C03F8BB8-F46F-4A6B-850E-9B716F4AB8B8}">
      <dgm:prSet/>
      <dgm:spPr/>
      <dgm:t>
        <a:bodyPr/>
        <a:lstStyle/>
        <a:p>
          <a:endParaRPr lang="en-US"/>
        </a:p>
      </dgm:t>
    </dgm:pt>
    <dgm:pt modelId="{744282AF-B8DD-4EB6-BC83-D2F00681301C}">
      <dgm:prSet phldrT="[Text]"/>
      <dgm:spPr/>
      <dgm:t>
        <a:bodyPr/>
        <a:lstStyle/>
        <a:p>
          <a:r>
            <a:rPr lang="en-US" dirty="0"/>
            <a:t>Photo</a:t>
          </a:r>
        </a:p>
      </dgm:t>
    </dgm:pt>
    <dgm:pt modelId="{C8010DBE-9477-45F2-822C-90883019FF6B}" type="parTrans" cxnId="{13C4FA8F-C0B3-420A-9C32-85D5AD3D6243}">
      <dgm:prSet/>
      <dgm:spPr/>
      <dgm:t>
        <a:bodyPr/>
        <a:lstStyle/>
        <a:p>
          <a:endParaRPr lang="en-US"/>
        </a:p>
      </dgm:t>
    </dgm:pt>
    <dgm:pt modelId="{904DCCE5-216A-47EB-9240-C760422E35BF}" type="sibTrans" cxnId="{13C4FA8F-C0B3-420A-9C32-85D5AD3D6243}">
      <dgm:prSet/>
      <dgm:spPr/>
      <dgm:t>
        <a:bodyPr/>
        <a:lstStyle/>
        <a:p>
          <a:endParaRPr lang="en-US"/>
        </a:p>
      </dgm:t>
    </dgm:pt>
    <dgm:pt modelId="{3F0474CE-17FB-497C-9B7A-B4B9D5CB4ACB}">
      <dgm:prSet phldrT="[Text]"/>
      <dgm:spPr/>
      <dgm:t>
        <a:bodyPr/>
        <a:lstStyle/>
        <a:p>
          <a:r>
            <a:rPr lang="en-US" dirty="0"/>
            <a:t>Christmas</a:t>
          </a:r>
        </a:p>
      </dgm:t>
    </dgm:pt>
    <dgm:pt modelId="{2CFFB3DA-370E-4C9B-8C84-1585A840DBF9}" type="parTrans" cxnId="{153451D4-1BB5-49F7-B3EA-7038D92BE7F1}">
      <dgm:prSet/>
      <dgm:spPr/>
      <dgm:t>
        <a:bodyPr/>
        <a:lstStyle/>
        <a:p>
          <a:endParaRPr lang="en-US"/>
        </a:p>
      </dgm:t>
    </dgm:pt>
    <dgm:pt modelId="{EE61E8B2-D49A-4FF6-B557-27D7DBC5211C}" type="sibTrans" cxnId="{153451D4-1BB5-49F7-B3EA-7038D92BE7F1}">
      <dgm:prSet/>
      <dgm:spPr/>
      <dgm:t>
        <a:bodyPr/>
        <a:lstStyle/>
        <a:p>
          <a:endParaRPr lang="en-US"/>
        </a:p>
      </dgm:t>
    </dgm:pt>
    <dgm:pt modelId="{28E1F0EB-52DF-4554-89A7-3068477CF4A8}">
      <dgm:prSet phldrT="[Text]"/>
      <dgm:spPr/>
      <dgm:t>
        <a:bodyPr/>
        <a:lstStyle/>
        <a:p>
          <a:r>
            <a:rPr lang="en-US" dirty="0"/>
            <a:t>Next Semester</a:t>
          </a:r>
        </a:p>
      </dgm:t>
    </dgm:pt>
    <dgm:pt modelId="{135A8390-C724-4859-B6FF-561A86F5B526}" type="parTrans" cxnId="{775E32AE-A9F8-46F9-B200-3BF6DDEA6C82}">
      <dgm:prSet/>
      <dgm:spPr/>
      <dgm:t>
        <a:bodyPr/>
        <a:lstStyle/>
        <a:p>
          <a:endParaRPr lang="en-US"/>
        </a:p>
      </dgm:t>
    </dgm:pt>
    <dgm:pt modelId="{51104AA3-CEC2-465B-A199-F5A4F4B451E4}" type="sibTrans" cxnId="{775E32AE-A9F8-46F9-B200-3BF6DDEA6C82}">
      <dgm:prSet/>
      <dgm:spPr/>
      <dgm:t>
        <a:bodyPr/>
        <a:lstStyle/>
        <a:p>
          <a:endParaRPr lang="en-US"/>
        </a:p>
      </dgm:t>
    </dgm:pt>
    <dgm:pt modelId="{926498E0-2E75-4C9D-A972-9580A5EDC8D0}">
      <dgm:prSet phldrT="[Text]"/>
      <dgm:spPr/>
      <dgm:t>
        <a:bodyPr/>
        <a:lstStyle/>
        <a:p>
          <a:r>
            <a:rPr lang="en-US" dirty="0"/>
            <a:t>Weekend</a:t>
          </a:r>
        </a:p>
      </dgm:t>
    </dgm:pt>
    <dgm:pt modelId="{DAC0173E-6C6C-42DB-A83A-75CCA4A85772}" type="parTrans" cxnId="{2396FB74-354E-4D70-A40E-4FEEE1FC9F9D}">
      <dgm:prSet/>
      <dgm:spPr/>
      <dgm:t>
        <a:bodyPr/>
        <a:lstStyle/>
        <a:p>
          <a:endParaRPr lang="en-US"/>
        </a:p>
      </dgm:t>
    </dgm:pt>
    <dgm:pt modelId="{6E271993-0E70-4E37-84AE-92A70EC3BA65}" type="sibTrans" cxnId="{2396FB74-354E-4D70-A40E-4FEEE1FC9F9D}">
      <dgm:prSet/>
      <dgm:spPr/>
      <dgm:t>
        <a:bodyPr/>
        <a:lstStyle/>
        <a:p>
          <a:endParaRPr lang="en-US"/>
        </a:p>
      </dgm:t>
    </dgm:pt>
    <dgm:pt modelId="{5D316568-A364-4AEC-B610-3B3B5E5B6845}" type="pres">
      <dgm:prSet presAssocID="{ABD4ADFE-7325-4967-AFED-08FA7BEEA4F3}" presName="diagram" presStyleCnt="0">
        <dgm:presLayoutVars>
          <dgm:dir/>
          <dgm:resizeHandles val="exact"/>
        </dgm:presLayoutVars>
      </dgm:prSet>
      <dgm:spPr/>
    </dgm:pt>
    <dgm:pt modelId="{AC85BF82-9109-474E-8D61-7E84856365F1}" type="pres">
      <dgm:prSet presAssocID="{89DCB369-1990-4850-A3B4-FEBFF87FEE19}" presName="node" presStyleLbl="node1" presStyleIdx="0" presStyleCnt="15">
        <dgm:presLayoutVars>
          <dgm:bulletEnabled val="1"/>
        </dgm:presLayoutVars>
      </dgm:prSet>
      <dgm:spPr/>
    </dgm:pt>
    <dgm:pt modelId="{CB1CA8C8-7D93-4E55-9C3D-243E961581F3}" type="pres">
      <dgm:prSet presAssocID="{7F68C817-DBD0-4B48-A98F-4AD181A6F9D3}" presName="sibTrans" presStyleCnt="0"/>
      <dgm:spPr/>
    </dgm:pt>
    <dgm:pt modelId="{2646D819-EC52-4DAC-90EB-8F37FD59B846}" type="pres">
      <dgm:prSet presAssocID="{E8C78289-04F8-49F4-8ED0-4237818FFFD4}" presName="node" presStyleLbl="node1" presStyleIdx="1" presStyleCnt="15">
        <dgm:presLayoutVars>
          <dgm:bulletEnabled val="1"/>
        </dgm:presLayoutVars>
      </dgm:prSet>
      <dgm:spPr/>
    </dgm:pt>
    <dgm:pt modelId="{2A5C041D-8B4D-4520-A855-64A4301CBE21}" type="pres">
      <dgm:prSet presAssocID="{566DC907-D789-4A7E-8A39-01123A94139F}" presName="sibTrans" presStyleCnt="0"/>
      <dgm:spPr/>
    </dgm:pt>
    <dgm:pt modelId="{6B44604A-1648-4ABA-96E8-161D35792495}" type="pres">
      <dgm:prSet presAssocID="{2A154628-75C8-4333-913E-A89BAB60B397}" presName="node" presStyleLbl="node1" presStyleIdx="2" presStyleCnt="15">
        <dgm:presLayoutVars>
          <dgm:bulletEnabled val="1"/>
        </dgm:presLayoutVars>
      </dgm:prSet>
      <dgm:spPr/>
    </dgm:pt>
    <dgm:pt modelId="{9E27659E-907D-40FD-810D-7484FE87AF9D}" type="pres">
      <dgm:prSet presAssocID="{1718B4AE-E97F-4D0E-8C28-0A89E2F84B7F}" presName="sibTrans" presStyleCnt="0"/>
      <dgm:spPr/>
    </dgm:pt>
    <dgm:pt modelId="{F13E6A2E-E646-478D-8429-C2A5FF854272}" type="pres">
      <dgm:prSet presAssocID="{18D80EF2-8859-4FBD-B2BC-A7109B0F7F96}" presName="node" presStyleLbl="node1" presStyleIdx="3" presStyleCnt="15">
        <dgm:presLayoutVars>
          <dgm:bulletEnabled val="1"/>
        </dgm:presLayoutVars>
      </dgm:prSet>
      <dgm:spPr/>
    </dgm:pt>
    <dgm:pt modelId="{E2A310C8-B7CA-4105-AEA6-F592E2BD6DC5}" type="pres">
      <dgm:prSet presAssocID="{FFF77987-0386-4569-A739-E683E6762AFF}" presName="sibTrans" presStyleCnt="0"/>
      <dgm:spPr/>
    </dgm:pt>
    <dgm:pt modelId="{95D58436-E3DD-493C-9880-158854C21868}" type="pres">
      <dgm:prSet presAssocID="{772FD571-D33B-4D6D-9F80-9DDFB5D54717}" presName="node" presStyleLbl="node1" presStyleIdx="4" presStyleCnt="15">
        <dgm:presLayoutVars>
          <dgm:bulletEnabled val="1"/>
        </dgm:presLayoutVars>
      </dgm:prSet>
      <dgm:spPr/>
    </dgm:pt>
    <dgm:pt modelId="{E94318BF-4F78-4FFC-AB47-00F7BB4DA075}" type="pres">
      <dgm:prSet presAssocID="{6C1353A7-4D56-472E-9F48-A1CEF64D7606}" presName="sibTrans" presStyleCnt="0"/>
      <dgm:spPr/>
    </dgm:pt>
    <dgm:pt modelId="{7F6D24F7-6DF1-409C-A316-3F43AB1FC95D}" type="pres">
      <dgm:prSet presAssocID="{5FC2DB6E-7B3D-4FF9-8EA8-13FE8D10B0E0}" presName="node" presStyleLbl="node1" presStyleIdx="5" presStyleCnt="15">
        <dgm:presLayoutVars>
          <dgm:bulletEnabled val="1"/>
        </dgm:presLayoutVars>
      </dgm:prSet>
      <dgm:spPr/>
    </dgm:pt>
    <dgm:pt modelId="{96A7D743-FE88-4EAA-850C-7FBB372632BC}" type="pres">
      <dgm:prSet presAssocID="{954DEBFA-24B2-4991-AA94-EFFF128BE301}" presName="sibTrans" presStyleCnt="0"/>
      <dgm:spPr/>
    </dgm:pt>
    <dgm:pt modelId="{F27C69DD-97DA-47A9-9A8F-00F84D9AC506}" type="pres">
      <dgm:prSet presAssocID="{0F0CE525-4CFB-4B7A-AABA-9978A3216F1C}" presName="node" presStyleLbl="node1" presStyleIdx="6" presStyleCnt="15">
        <dgm:presLayoutVars>
          <dgm:bulletEnabled val="1"/>
        </dgm:presLayoutVars>
      </dgm:prSet>
      <dgm:spPr/>
    </dgm:pt>
    <dgm:pt modelId="{40BCE2D1-6CE4-458E-9226-F9C2AC6E404F}" type="pres">
      <dgm:prSet presAssocID="{38EABE5A-2A06-4721-A2E0-88FD09DA927C}" presName="sibTrans" presStyleCnt="0"/>
      <dgm:spPr/>
    </dgm:pt>
    <dgm:pt modelId="{6D7CED92-670E-4F1A-84C7-FBFA2F7D34A8}" type="pres">
      <dgm:prSet presAssocID="{D20174C0-D230-40C2-A445-EA6D9C1D9868}" presName="node" presStyleLbl="node1" presStyleIdx="7" presStyleCnt="15">
        <dgm:presLayoutVars>
          <dgm:bulletEnabled val="1"/>
        </dgm:presLayoutVars>
      </dgm:prSet>
      <dgm:spPr/>
    </dgm:pt>
    <dgm:pt modelId="{36366777-DDF1-4400-927A-633DB4F38B0B}" type="pres">
      <dgm:prSet presAssocID="{92F89600-3FC4-451A-B15E-D8B4E08F88A5}" presName="sibTrans" presStyleCnt="0"/>
      <dgm:spPr/>
    </dgm:pt>
    <dgm:pt modelId="{C8431653-5754-47A6-9284-940E8E363FC7}" type="pres">
      <dgm:prSet presAssocID="{96287473-FAF6-4AEB-A428-90871976BB3D}" presName="node" presStyleLbl="node1" presStyleIdx="8" presStyleCnt="15">
        <dgm:presLayoutVars>
          <dgm:bulletEnabled val="1"/>
        </dgm:presLayoutVars>
      </dgm:prSet>
      <dgm:spPr/>
    </dgm:pt>
    <dgm:pt modelId="{136BFAF9-9B71-4092-A879-433B8CEFE5FC}" type="pres">
      <dgm:prSet presAssocID="{98D95DEA-71A0-45D2-98D2-EDC7D023193C}" presName="sibTrans" presStyleCnt="0"/>
      <dgm:spPr/>
    </dgm:pt>
    <dgm:pt modelId="{857D6C61-904D-4DDC-9C71-B7D48B2278ED}" type="pres">
      <dgm:prSet presAssocID="{D2921EEA-B2CD-4D18-AF30-27491B080842}" presName="node" presStyleLbl="node1" presStyleIdx="9" presStyleCnt="15">
        <dgm:presLayoutVars>
          <dgm:bulletEnabled val="1"/>
        </dgm:presLayoutVars>
      </dgm:prSet>
      <dgm:spPr/>
    </dgm:pt>
    <dgm:pt modelId="{45CDED29-185C-4B07-A827-DDAD3FC8A0A5}" type="pres">
      <dgm:prSet presAssocID="{96A896AB-8597-4180-927C-41323E70A666}" presName="sibTrans" presStyleCnt="0"/>
      <dgm:spPr/>
    </dgm:pt>
    <dgm:pt modelId="{866FCDDA-E06F-4835-B7FF-D4E5EA30BF7F}" type="pres">
      <dgm:prSet presAssocID="{08B94C6D-24FA-46C3-9FA7-22F8F9CE57CF}" presName="node" presStyleLbl="node1" presStyleIdx="10" presStyleCnt="15">
        <dgm:presLayoutVars>
          <dgm:bulletEnabled val="1"/>
        </dgm:presLayoutVars>
      </dgm:prSet>
      <dgm:spPr/>
    </dgm:pt>
    <dgm:pt modelId="{0B491A95-0517-4C83-A9BB-769098B4E4A8}" type="pres">
      <dgm:prSet presAssocID="{162D317D-3DB8-46BD-B556-9AE837B638E6}" presName="sibTrans" presStyleCnt="0"/>
      <dgm:spPr/>
    </dgm:pt>
    <dgm:pt modelId="{4B3B28F9-0125-49B7-8E89-47FADD4EC5B6}" type="pres">
      <dgm:prSet presAssocID="{744282AF-B8DD-4EB6-BC83-D2F00681301C}" presName="node" presStyleLbl="node1" presStyleIdx="11" presStyleCnt="15">
        <dgm:presLayoutVars>
          <dgm:bulletEnabled val="1"/>
        </dgm:presLayoutVars>
      </dgm:prSet>
      <dgm:spPr/>
    </dgm:pt>
    <dgm:pt modelId="{025A23D9-1A1E-4DCF-AD2F-7AD3928A271D}" type="pres">
      <dgm:prSet presAssocID="{904DCCE5-216A-47EB-9240-C760422E35BF}" presName="sibTrans" presStyleCnt="0"/>
      <dgm:spPr/>
    </dgm:pt>
    <dgm:pt modelId="{AA1A14F8-8D1D-4B09-A41F-0ACF119BDFCD}" type="pres">
      <dgm:prSet presAssocID="{3F0474CE-17FB-497C-9B7A-B4B9D5CB4ACB}" presName="node" presStyleLbl="node1" presStyleIdx="12" presStyleCnt="15">
        <dgm:presLayoutVars>
          <dgm:bulletEnabled val="1"/>
        </dgm:presLayoutVars>
      </dgm:prSet>
      <dgm:spPr/>
    </dgm:pt>
    <dgm:pt modelId="{06DD99B1-737C-4FDC-8290-3911321D0439}" type="pres">
      <dgm:prSet presAssocID="{EE61E8B2-D49A-4FF6-B557-27D7DBC5211C}" presName="sibTrans" presStyleCnt="0"/>
      <dgm:spPr/>
    </dgm:pt>
    <dgm:pt modelId="{C5CB7434-7F9C-477F-9C6B-F010C37D2DF2}" type="pres">
      <dgm:prSet presAssocID="{28E1F0EB-52DF-4554-89A7-3068477CF4A8}" presName="node" presStyleLbl="node1" presStyleIdx="13" presStyleCnt="15">
        <dgm:presLayoutVars>
          <dgm:bulletEnabled val="1"/>
        </dgm:presLayoutVars>
      </dgm:prSet>
      <dgm:spPr/>
    </dgm:pt>
    <dgm:pt modelId="{133EC709-CB06-461C-AB1E-08DECB29322E}" type="pres">
      <dgm:prSet presAssocID="{51104AA3-CEC2-465B-A199-F5A4F4B451E4}" presName="sibTrans" presStyleCnt="0"/>
      <dgm:spPr/>
    </dgm:pt>
    <dgm:pt modelId="{216BA2BC-F27C-41BA-9C15-7B626625B53F}" type="pres">
      <dgm:prSet presAssocID="{926498E0-2E75-4C9D-A972-9580A5EDC8D0}" presName="node" presStyleLbl="node1" presStyleIdx="14" presStyleCnt="15">
        <dgm:presLayoutVars>
          <dgm:bulletEnabled val="1"/>
        </dgm:presLayoutVars>
      </dgm:prSet>
      <dgm:spPr/>
    </dgm:pt>
  </dgm:ptLst>
  <dgm:cxnLst>
    <dgm:cxn modelId="{04876902-8729-47A1-B0CF-6B696D8A56C2}" type="presOf" srcId="{D20174C0-D230-40C2-A445-EA6D9C1D9868}" destId="{6D7CED92-670E-4F1A-84C7-FBFA2F7D34A8}" srcOrd="0" destOrd="0" presId="urn:microsoft.com/office/officeart/2005/8/layout/default"/>
    <dgm:cxn modelId="{3F370718-8959-4CC8-8043-923851B3A199}" srcId="{ABD4ADFE-7325-4967-AFED-08FA7BEEA4F3}" destId="{D20174C0-D230-40C2-A445-EA6D9C1D9868}" srcOrd="7" destOrd="0" parTransId="{018398CB-FB0F-4FA4-B088-7F7DD902915F}" sibTransId="{92F89600-3FC4-451A-B15E-D8B4E08F88A5}"/>
    <dgm:cxn modelId="{58D83E2C-526D-4322-97E7-2D1ADB0EABAC}" type="presOf" srcId="{E8C78289-04F8-49F4-8ED0-4237818FFFD4}" destId="{2646D819-EC52-4DAC-90EB-8F37FD59B846}" srcOrd="0" destOrd="0" presId="urn:microsoft.com/office/officeart/2005/8/layout/default"/>
    <dgm:cxn modelId="{E57E3037-094C-4D33-9B4C-39FB8458DEDA}" type="presOf" srcId="{28E1F0EB-52DF-4554-89A7-3068477CF4A8}" destId="{C5CB7434-7F9C-477F-9C6B-F010C37D2DF2}" srcOrd="0" destOrd="0" presId="urn:microsoft.com/office/officeart/2005/8/layout/default"/>
    <dgm:cxn modelId="{C4887439-BA67-48A3-A41C-E35FB2C047BB}" srcId="{ABD4ADFE-7325-4967-AFED-08FA7BEEA4F3}" destId="{D2921EEA-B2CD-4D18-AF30-27491B080842}" srcOrd="9" destOrd="0" parTransId="{B455AE6B-6B2F-4D62-A561-33DF733E6F69}" sibTransId="{96A896AB-8597-4180-927C-41323E70A666}"/>
    <dgm:cxn modelId="{A0B1663D-E0C3-44C6-A36C-520FAFAA9799}" type="presOf" srcId="{89DCB369-1990-4850-A3B4-FEBFF87FEE19}" destId="{AC85BF82-9109-474E-8D61-7E84856365F1}" srcOrd="0" destOrd="0" presId="urn:microsoft.com/office/officeart/2005/8/layout/default"/>
    <dgm:cxn modelId="{E1DB363E-CB88-4518-8598-EA3A4F8ED90A}" type="presOf" srcId="{18D80EF2-8859-4FBD-B2BC-A7109B0F7F96}" destId="{F13E6A2E-E646-478D-8429-C2A5FF854272}" srcOrd="0" destOrd="0" presId="urn:microsoft.com/office/officeart/2005/8/layout/default"/>
    <dgm:cxn modelId="{A7E04262-7E14-4640-BF37-52CA26A010FC}" type="presOf" srcId="{08B94C6D-24FA-46C3-9FA7-22F8F9CE57CF}" destId="{866FCDDA-E06F-4835-B7FF-D4E5EA30BF7F}" srcOrd="0" destOrd="0" presId="urn:microsoft.com/office/officeart/2005/8/layout/default"/>
    <dgm:cxn modelId="{4834C44A-B104-43EE-9C90-A3E0F81C5DF7}" type="presOf" srcId="{ABD4ADFE-7325-4967-AFED-08FA7BEEA4F3}" destId="{5D316568-A364-4AEC-B610-3B3B5E5B6845}" srcOrd="0" destOrd="0" presId="urn:microsoft.com/office/officeart/2005/8/layout/default"/>
    <dgm:cxn modelId="{CD9FF04E-42BB-4D15-A986-0E90050BAE93}" type="presOf" srcId="{0F0CE525-4CFB-4B7A-AABA-9978A3216F1C}" destId="{F27C69DD-97DA-47A9-9A8F-00F84D9AC506}" srcOrd="0" destOrd="0" presId="urn:microsoft.com/office/officeart/2005/8/layout/default"/>
    <dgm:cxn modelId="{2396FB74-354E-4D70-A40E-4FEEE1FC9F9D}" srcId="{ABD4ADFE-7325-4967-AFED-08FA7BEEA4F3}" destId="{926498E0-2E75-4C9D-A972-9580A5EDC8D0}" srcOrd="14" destOrd="0" parTransId="{DAC0173E-6C6C-42DB-A83A-75CCA4A85772}" sibTransId="{6E271993-0E70-4E37-84AE-92A70EC3BA65}"/>
    <dgm:cxn modelId="{D73CFB56-7D73-4B1C-B053-9DCB8135E2EC}" srcId="{ABD4ADFE-7325-4967-AFED-08FA7BEEA4F3}" destId="{89DCB369-1990-4850-A3B4-FEBFF87FEE19}" srcOrd="0" destOrd="0" parTransId="{05A6570D-4D74-4F9C-ADB7-1D57CF9B87C5}" sibTransId="{7F68C817-DBD0-4B48-A98F-4AD181A6F9D3}"/>
    <dgm:cxn modelId="{747AFB56-703B-4A26-89FE-D8D40A9B64D7}" srcId="{ABD4ADFE-7325-4967-AFED-08FA7BEEA4F3}" destId="{772FD571-D33B-4D6D-9F80-9DDFB5D54717}" srcOrd="4" destOrd="0" parTransId="{CEA346F8-76C8-46DB-B4DF-E4633C8C43A6}" sibTransId="{6C1353A7-4D56-472E-9F48-A1CEF64D7606}"/>
    <dgm:cxn modelId="{D6B78D7F-678A-466D-8AFF-3B56072F8350}" type="presOf" srcId="{772FD571-D33B-4D6D-9F80-9DDFB5D54717}" destId="{95D58436-E3DD-493C-9880-158854C21868}" srcOrd="0" destOrd="0" presId="urn:microsoft.com/office/officeart/2005/8/layout/default"/>
    <dgm:cxn modelId="{9E8ED58C-59BF-48FD-817D-8FF9FA32CD98}" srcId="{ABD4ADFE-7325-4967-AFED-08FA7BEEA4F3}" destId="{5FC2DB6E-7B3D-4FF9-8EA8-13FE8D10B0E0}" srcOrd="5" destOrd="0" parTransId="{2E37A86B-2B3C-4C10-9AA3-812CFDC9B0D0}" sibTransId="{954DEBFA-24B2-4991-AA94-EFFF128BE301}"/>
    <dgm:cxn modelId="{75AED18F-2C75-4EBB-BC18-B4EA6B4B8DCA}" type="presOf" srcId="{3F0474CE-17FB-497C-9B7A-B4B9D5CB4ACB}" destId="{AA1A14F8-8D1D-4B09-A41F-0ACF119BDFCD}" srcOrd="0" destOrd="0" presId="urn:microsoft.com/office/officeart/2005/8/layout/default"/>
    <dgm:cxn modelId="{13C4FA8F-C0B3-420A-9C32-85D5AD3D6243}" srcId="{ABD4ADFE-7325-4967-AFED-08FA7BEEA4F3}" destId="{744282AF-B8DD-4EB6-BC83-D2F00681301C}" srcOrd="11" destOrd="0" parTransId="{C8010DBE-9477-45F2-822C-90883019FF6B}" sibTransId="{904DCCE5-216A-47EB-9240-C760422E35BF}"/>
    <dgm:cxn modelId="{1482E490-4337-4351-8F86-9F70840C2552}" type="presOf" srcId="{5FC2DB6E-7B3D-4FF9-8EA8-13FE8D10B0E0}" destId="{7F6D24F7-6DF1-409C-A316-3F43AB1FC95D}" srcOrd="0" destOrd="0" presId="urn:microsoft.com/office/officeart/2005/8/layout/default"/>
    <dgm:cxn modelId="{775E32AE-A9F8-46F9-B200-3BF6DDEA6C82}" srcId="{ABD4ADFE-7325-4967-AFED-08FA7BEEA4F3}" destId="{28E1F0EB-52DF-4554-89A7-3068477CF4A8}" srcOrd="13" destOrd="0" parTransId="{135A8390-C724-4859-B6FF-561A86F5B526}" sibTransId="{51104AA3-CEC2-465B-A199-F5A4F4B451E4}"/>
    <dgm:cxn modelId="{3FDAA0B4-BE1D-4DFC-809D-690CCD1E5D42}" srcId="{ABD4ADFE-7325-4967-AFED-08FA7BEEA4F3}" destId="{0F0CE525-4CFB-4B7A-AABA-9978A3216F1C}" srcOrd="6" destOrd="0" parTransId="{82AEDF4E-6156-40F7-A0E7-50A7C38380E1}" sibTransId="{38EABE5A-2A06-4721-A2E0-88FD09DA927C}"/>
    <dgm:cxn modelId="{D7AA6EB7-2D80-4716-8C8B-AFA3CD2D122F}" type="presOf" srcId="{744282AF-B8DD-4EB6-BC83-D2F00681301C}" destId="{4B3B28F9-0125-49B7-8E89-47FADD4EC5B6}" srcOrd="0" destOrd="0" presId="urn:microsoft.com/office/officeart/2005/8/layout/default"/>
    <dgm:cxn modelId="{C03F8BB8-F46F-4A6B-850E-9B716F4AB8B8}" srcId="{ABD4ADFE-7325-4967-AFED-08FA7BEEA4F3}" destId="{08B94C6D-24FA-46C3-9FA7-22F8F9CE57CF}" srcOrd="10" destOrd="0" parTransId="{58294329-1F3F-4C28-A196-42EE822AD13E}" sibTransId="{162D317D-3DB8-46BD-B556-9AE837B638E6}"/>
    <dgm:cxn modelId="{9792BABF-A524-43ED-93E0-10CE1A17E68F}" type="presOf" srcId="{926498E0-2E75-4C9D-A972-9580A5EDC8D0}" destId="{216BA2BC-F27C-41BA-9C15-7B626625B53F}" srcOrd="0" destOrd="0" presId="urn:microsoft.com/office/officeart/2005/8/layout/default"/>
    <dgm:cxn modelId="{4B2E3EC4-6C43-4972-A657-30E1F87BDC19}" type="presOf" srcId="{2A154628-75C8-4333-913E-A89BAB60B397}" destId="{6B44604A-1648-4ABA-96E8-161D35792495}" srcOrd="0" destOrd="0" presId="urn:microsoft.com/office/officeart/2005/8/layout/default"/>
    <dgm:cxn modelId="{A242DAC4-F6A2-41E3-970E-88FF39CE52BC}" type="presOf" srcId="{D2921EEA-B2CD-4D18-AF30-27491B080842}" destId="{857D6C61-904D-4DDC-9C71-B7D48B2278ED}" srcOrd="0" destOrd="0" presId="urn:microsoft.com/office/officeart/2005/8/layout/default"/>
    <dgm:cxn modelId="{451C3FCB-403D-4CC5-BC51-FB3EE9C8E3D2}" type="presOf" srcId="{96287473-FAF6-4AEB-A428-90871976BB3D}" destId="{C8431653-5754-47A6-9284-940E8E363FC7}" srcOrd="0" destOrd="0" presId="urn:microsoft.com/office/officeart/2005/8/layout/default"/>
    <dgm:cxn modelId="{153451D4-1BB5-49F7-B3EA-7038D92BE7F1}" srcId="{ABD4ADFE-7325-4967-AFED-08FA7BEEA4F3}" destId="{3F0474CE-17FB-497C-9B7A-B4B9D5CB4ACB}" srcOrd="12" destOrd="0" parTransId="{2CFFB3DA-370E-4C9B-8C84-1585A840DBF9}" sibTransId="{EE61E8B2-D49A-4FF6-B557-27D7DBC5211C}"/>
    <dgm:cxn modelId="{9C7575EB-C428-4DB6-A822-709855213885}" srcId="{ABD4ADFE-7325-4967-AFED-08FA7BEEA4F3}" destId="{E8C78289-04F8-49F4-8ED0-4237818FFFD4}" srcOrd="1" destOrd="0" parTransId="{0D7F9EBE-0D00-4037-A63D-825BFEA73562}" sibTransId="{566DC907-D789-4A7E-8A39-01123A94139F}"/>
    <dgm:cxn modelId="{31CAE7F2-F38D-4DD9-B71D-FAD7F732B8BD}" srcId="{ABD4ADFE-7325-4967-AFED-08FA7BEEA4F3}" destId="{2A154628-75C8-4333-913E-A89BAB60B397}" srcOrd="2" destOrd="0" parTransId="{9B4864F1-72B4-4789-B4B0-51CCDC97E6B5}" sibTransId="{1718B4AE-E97F-4D0E-8C28-0A89E2F84B7F}"/>
    <dgm:cxn modelId="{1CE048F4-1CE8-46E8-86AE-01E2EE2F3784}" srcId="{ABD4ADFE-7325-4967-AFED-08FA7BEEA4F3}" destId="{96287473-FAF6-4AEB-A428-90871976BB3D}" srcOrd="8" destOrd="0" parTransId="{3DC8C323-552F-445C-A37D-5C63E27422AD}" sibTransId="{98D95DEA-71A0-45D2-98D2-EDC7D023193C}"/>
    <dgm:cxn modelId="{5F537CFD-F1D2-45A4-B241-783CB50ED35D}" srcId="{ABD4ADFE-7325-4967-AFED-08FA7BEEA4F3}" destId="{18D80EF2-8859-4FBD-B2BC-A7109B0F7F96}" srcOrd="3" destOrd="0" parTransId="{A55C185A-B810-4082-9A43-B04EB449022A}" sibTransId="{FFF77987-0386-4569-A739-E683E6762AFF}"/>
    <dgm:cxn modelId="{5F6C3881-8D84-4C95-8695-04BA946CAA29}" type="presParOf" srcId="{5D316568-A364-4AEC-B610-3B3B5E5B6845}" destId="{AC85BF82-9109-474E-8D61-7E84856365F1}" srcOrd="0" destOrd="0" presId="urn:microsoft.com/office/officeart/2005/8/layout/default"/>
    <dgm:cxn modelId="{D6256DB5-ACE7-45DD-82B4-A3E469EF751D}" type="presParOf" srcId="{5D316568-A364-4AEC-B610-3B3B5E5B6845}" destId="{CB1CA8C8-7D93-4E55-9C3D-243E961581F3}" srcOrd="1" destOrd="0" presId="urn:microsoft.com/office/officeart/2005/8/layout/default"/>
    <dgm:cxn modelId="{B2114E44-91D9-4652-B100-9E7E4AE53E18}" type="presParOf" srcId="{5D316568-A364-4AEC-B610-3B3B5E5B6845}" destId="{2646D819-EC52-4DAC-90EB-8F37FD59B846}" srcOrd="2" destOrd="0" presId="urn:microsoft.com/office/officeart/2005/8/layout/default"/>
    <dgm:cxn modelId="{9E7B19D8-E39C-45CF-ACAA-092F4A0C7C4C}" type="presParOf" srcId="{5D316568-A364-4AEC-B610-3B3B5E5B6845}" destId="{2A5C041D-8B4D-4520-A855-64A4301CBE21}" srcOrd="3" destOrd="0" presId="urn:microsoft.com/office/officeart/2005/8/layout/default"/>
    <dgm:cxn modelId="{9016541C-8C67-4FF7-A04E-C9ED86943264}" type="presParOf" srcId="{5D316568-A364-4AEC-B610-3B3B5E5B6845}" destId="{6B44604A-1648-4ABA-96E8-161D35792495}" srcOrd="4" destOrd="0" presId="urn:microsoft.com/office/officeart/2005/8/layout/default"/>
    <dgm:cxn modelId="{3B6CC776-9EBB-4894-8803-77096B0FEA46}" type="presParOf" srcId="{5D316568-A364-4AEC-B610-3B3B5E5B6845}" destId="{9E27659E-907D-40FD-810D-7484FE87AF9D}" srcOrd="5" destOrd="0" presId="urn:microsoft.com/office/officeart/2005/8/layout/default"/>
    <dgm:cxn modelId="{EEE9AEE2-B60E-4138-811E-EA6BB3F5AC17}" type="presParOf" srcId="{5D316568-A364-4AEC-B610-3B3B5E5B6845}" destId="{F13E6A2E-E646-478D-8429-C2A5FF854272}" srcOrd="6" destOrd="0" presId="urn:microsoft.com/office/officeart/2005/8/layout/default"/>
    <dgm:cxn modelId="{2EB3C087-4CB8-4898-BB1D-3D49976F99CC}" type="presParOf" srcId="{5D316568-A364-4AEC-B610-3B3B5E5B6845}" destId="{E2A310C8-B7CA-4105-AEA6-F592E2BD6DC5}" srcOrd="7" destOrd="0" presId="urn:microsoft.com/office/officeart/2005/8/layout/default"/>
    <dgm:cxn modelId="{DC4F8353-1C3E-4F6B-A23C-5783C295F0B1}" type="presParOf" srcId="{5D316568-A364-4AEC-B610-3B3B5E5B6845}" destId="{95D58436-E3DD-493C-9880-158854C21868}" srcOrd="8" destOrd="0" presId="urn:microsoft.com/office/officeart/2005/8/layout/default"/>
    <dgm:cxn modelId="{38F5470E-F7FB-47E7-83E4-4BB9C8CA24D0}" type="presParOf" srcId="{5D316568-A364-4AEC-B610-3B3B5E5B6845}" destId="{E94318BF-4F78-4FFC-AB47-00F7BB4DA075}" srcOrd="9" destOrd="0" presId="urn:microsoft.com/office/officeart/2005/8/layout/default"/>
    <dgm:cxn modelId="{31708D6F-A6AA-4C8E-8430-B1298C90253F}" type="presParOf" srcId="{5D316568-A364-4AEC-B610-3B3B5E5B6845}" destId="{7F6D24F7-6DF1-409C-A316-3F43AB1FC95D}" srcOrd="10" destOrd="0" presId="urn:microsoft.com/office/officeart/2005/8/layout/default"/>
    <dgm:cxn modelId="{24095F9C-0754-4A5F-BB3E-6E8EB968EF0B}" type="presParOf" srcId="{5D316568-A364-4AEC-B610-3B3B5E5B6845}" destId="{96A7D743-FE88-4EAA-850C-7FBB372632BC}" srcOrd="11" destOrd="0" presId="urn:microsoft.com/office/officeart/2005/8/layout/default"/>
    <dgm:cxn modelId="{C485B032-A474-4054-89D9-C2681ABCAEA4}" type="presParOf" srcId="{5D316568-A364-4AEC-B610-3B3B5E5B6845}" destId="{F27C69DD-97DA-47A9-9A8F-00F84D9AC506}" srcOrd="12" destOrd="0" presId="urn:microsoft.com/office/officeart/2005/8/layout/default"/>
    <dgm:cxn modelId="{A96B9523-754D-4001-BADE-7822052E361E}" type="presParOf" srcId="{5D316568-A364-4AEC-B610-3B3B5E5B6845}" destId="{40BCE2D1-6CE4-458E-9226-F9C2AC6E404F}" srcOrd="13" destOrd="0" presId="urn:microsoft.com/office/officeart/2005/8/layout/default"/>
    <dgm:cxn modelId="{7A0902E4-A4DE-44B3-97D2-D73D9C53BC03}" type="presParOf" srcId="{5D316568-A364-4AEC-B610-3B3B5E5B6845}" destId="{6D7CED92-670E-4F1A-84C7-FBFA2F7D34A8}" srcOrd="14" destOrd="0" presId="urn:microsoft.com/office/officeart/2005/8/layout/default"/>
    <dgm:cxn modelId="{C8FCC4F0-DC99-4760-AADD-931EECFFFD54}" type="presParOf" srcId="{5D316568-A364-4AEC-B610-3B3B5E5B6845}" destId="{36366777-DDF1-4400-927A-633DB4F38B0B}" srcOrd="15" destOrd="0" presId="urn:microsoft.com/office/officeart/2005/8/layout/default"/>
    <dgm:cxn modelId="{05FF5794-6FBD-4951-B447-B4B137DFE4F2}" type="presParOf" srcId="{5D316568-A364-4AEC-B610-3B3B5E5B6845}" destId="{C8431653-5754-47A6-9284-940E8E363FC7}" srcOrd="16" destOrd="0" presId="urn:microsoft.com/office/officeart/2005/8/layout/default"/>
    <dgm:cxn modelId="{05324BB9-E304-42F7-A2D1-EF0F010AE947}" type="presParOf" srcId="{5D316568-A364-4AEC-B610-3B3B5E5B6845}" destId="{136BFAF9-9B71-4092-A879-433B8CEFE5FC}" srcOrd="17" destOrd="0" presId="urn:microsoft.com/office/officeart/2005/8/layout/default"/>
    <dgm:cxn modelId="{378F3C8E-4B75-46BD-AABA-197EEA8F1E05}" type="presParOf" srcId="{5D316568-A364-4AEC-B610-3B3B5E5B6845}" destId="{857D6C61-904D-4DDC-9C71-B7D48B2278ED}" srcOrd="18" destOrd="0" presId="urn:microsoft.com/office/officeart/2005/8/layout/default"/>
    <dgm:cxn modelId="{3396DF15-EE59-4904-80B2-D96699251B75}" type="presParOf" srcId="{5D316568-A364-4AEC-B610-3B3B5E5B6845}" destId="{45CDED29-185C-4B07-A827-DDAD3FC8A0A5}" srcOrd="19" destOrd="0" presId="urn:microsoft.com/office/officeart/2005/8/layout/default"/>
    <dgm:cxn modelId="{1C040E63-05DE-4359-A7BD-391624D5BA16}" type="presParOf" srcId="{5D316568-A364-4AEC-B610-3B3B5E5B6845}" destId="{866FCDDA-E06F-4835-B7FF-D4E5EA30BF7F}" srcOrd="20" destOrd="0" presId="urn:microsoft.com/office/officeart/2005/8/layout/default"/>
    <dgm:cxn modelId="{3BF769F8-5BBF-4F26-BDBC-E6EA112D7068}" type="presParOf" srcId="{5D316568-A364-4AEC-B610-3B3B5E5B6845}" destId="{0B491A95-0517-4C83-A9BB-769098B4E4A8}" srcOrd="21" destOrd="0" presId="urn:microsoft.com/office/officeart/2005/8/layout/default"/>
    <dgm:cxn modelId="{F6D2A260-D654-4470-B6D0-4C662046AF3C}" type="presParOf" srcId="{5D316568-A364-4AEC-B610-3B3B5E5B6845}" destId="{4B3B28F9-0125-49B7-8E89-47FADD4EC5B6}" srcOrd="22" destOrd="0" presId="urn:microsoft.com/office/officeart/2005/8/layout/default"/>
    <dgm:cxn modelId="{3D07D755-04D9-4068-B360-D229A5FD52FA}" type="presParOf" srcId="{5D316568-A364-4AEC-B610-3B3B5E5B6845}" destId="{025A23D9-1A1E-4DCF-AD2F-7AD3928A271D}" srcOrd="23" destOrd="0" presId="urn:microsoft.com/office/officeart/2005/8/layout/default"/>
    <dgm:cxn modelId="{4999395F-3B9D-4595-9EBC-DCC31723C33C}" type="presParOf" srcId="{5D316568-A364-4AEC-B610-3B3B5E5B6845}" destId="{AA1A14F8-8D1D-4B09-A41F-0ACF119BDFCD}" srcOrd="24" destOrd="0" presId="urn:microsoft.com/office/officeart/2005/8/layout/default"/>
    <dgm:cxn modelId="{06AEC740-5379-4FD9-8491-98C87B448B66}" type="presParOf" srcId="{5D316568-A364-4AEC-B610-3B3B5E5B6845}" destId="{06DD99B1-737C-4FDC-8290-3911321D0439}" srcOrd="25" destOrd="0" presId="urn:microsoft.com/office/officeart/2005/8/layout/default"/>
    <dgm:cxn modelId="{6F5F2CE1-1F9A-48CB-B994-A6C6400A3619}" type="presParOf" srcId="{5D316568-A364-4AEC-B610-3B3B5E5B6845}" destId="{C5CB7434-7F9C-477F-9C6B-F010C37D2DF2}" srcOrd="26" destOrd="0" presId="urn:microsoft.com/office/officeart/2005/8/layout/default"/>
    <dgm:cxn modelId="{26C4E6C6-0B95-42A5-972C-9F97C4DDD62B}" type="presParOf" srcId="{5D316568-A364-4AEC-B610-3B3B5E5B6845}" destId="{133EC709-CB06-461C-AB1E-08DECB29322E}" srcOrd="27" destOrd="0" presId="urn:microsoft.com/office/officeart/2005/8/layout/default"/>
    <dgm:cxn modelId="{E898859E-250D-4740-A41A-9A6B2A3D9122}" type="presParOf" srcId="{5D316568-A364-4AEC-B610-3B3B5E5B6845}" destId="{216BA2BC-F27C-41BA-9C15-7B626625B53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A5E7-CEDF-41E5-8943-C7E6FD32FBD2}">
      <dsp:nvSpPr>
        <dsp:cNvPr id="0" name=""/>
        <dsp:cNvSpPr/>
      </dsp:nvSpPr>
      <dsp:spPr>
        <a:xfrm>
          <a:off x="9611621" y="1357559"/>
          <a:ext cx="1771804" cy="17714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09FA6-4AEE-42D4-AAD0-B740447CB9A1}">
      <dsp:nvSpPr>
        <dsp:cNvPr id="0" name=""/>
        <dsp:cNvSpPr/>
      </dsp:nvSpPr>
      <dsp:spPr>
        <a:xfrm>
          <a:off x="9671282" y="1416618"/>
          <a:ext cx="1653609" cy="16533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Photo Session</a:t>
          </a:r>
        </a:p>
      </dsp:txBody>
      <dsp:txXfrm>
        <a:off x="9907672" y="1652855"/>
        <a:ext cx="1180827" cy="1180874"/>
      </dsp:txXfrm>
    </dsp:sp>
    <dsp:sp modelId="{6CABE9F6-868D-4D86-B844-E0CACF205478}">
      <dsp:nvSpPr>
        <dsp:cNvPr id="0" name=""/>
        <dsp:cNvSpPr/>
      </dsp:nvSpPr>
      <dsp:spPr>
        <a:xfrm rot="2700000">
          <a:off x="7781406" y="1357359"/>
          <a:ext cx="1771555" cy="177155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F9D91-D72A-4CC2-93B5-9BACBB538CF3}">
      <dsp:nvSpPr>
        <dsp:cNvPr id="0" name=""/>
        <dsp:cNvSpPr/>
      </dsp:nvSpPr>
      <dsp:spPr>
        <a:xfrm>
          <a:off x="7840942" y="1416618"/>
          <a:ext cx="1653609" cy="16533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Closing Prayer</a:t>
          </a:r>
        </a:p>
      </dsp:txBody>
      <dsp:txXfrm>
        <a:off x="8077333" y="1652855"/>
        <a:ext cx="1180827" cy="1180874"/>
      </dsp:txXfrm>
    </dsp:sp>
    <dsp:sp modelId="{B8787640-0CE9-455F-8EF8-6647D37EA887}">
      <dsp:nvSpPr>
        <dsp:cNvPr id="0" name=""/>
        <dsp:cNvSpPr/>
      </dsp:nvSpPr>
      <dsp:spPr>
        <a:xfrm rot="2700000">
          <a:off x="5951067" y="1357359"/>
          <a:ext cx="1771555" cy="177155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9B38D-643D-434B-822E-FE55366F1D62}">
      <dsp:nvSpPr>
        <dsp:cNvPr id="0" name=""/>
        <dsp:cNvSpPr/>
      </dsp:nvSpPr>
      <dsp:spPr>
        <a:xfrm>
          <a:off x="6010603" y="1416618"/>
          <a:ext cx="1653609" cy="16533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Sharing session</a:t>
          </a:r>
        </a:p>
      </dsp:txBody>
      <dsp:txXfrm>
        <a:off x="6246993" y="1652855"/>
        <a:ext cx="1180827" cy="1180874"/>
      </dsp:txXfrm>
    </dsp:sp>
    <dsp:sp modelId="{0AE7AA8B-37C9-4656-B95B-8715E16383EB}">
      <dsp:nvSpPr>
        <dsp:cNvPr id="0" name=""/>
        <dsp:cNvSpPr/>
      </dsp:nvSpPr>
      <dsp:spPr>
        <a:xfrm rot="2700000">
          <a:off x="4120727" y="1357359"/>
          <a:ext cx="1771555" cy="1771555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5E203-8218-413E-9C76-BAF7246FB327}">
      <dsp:nvSpPr>
        <dsp:cNvPr id="0" name=""/>
        <dsp:cNvSpPr/>
      </dsp:nvSpPr>
      <dsp:spPr>
        <a:xfrm>
          <a:off x="4180263" y="1416618"/>
          <a:ext cx="1653609" cy="16533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Board Game</a:t>
          </a:r>
        </a:p>
      </dsp:txBody>
      <dsp:txXfrm>
        <a:off x="4415528" y="1652855"/>
        <a:ext cx="1180827" cy="1180874"/>
      </dsp:txXfrm>
    </dsp:sp>
    <dsp:sp modelId="{0FCF0EE6-1094-4D4A-A0BA-D62803485EAC}">
      <dsp:nvSpPr>
        <dsp:cNvPr id="0" name=""/>
        <dsp:cNvSpPr/>
      </dsp:nvSpPr>
      <dsp:spPr>
        <a:xfrm rot="2700000">
          <a:off x="2290388" y="1357359"/>
          <a:ext cx="1771555" cy="1771555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826F8-41E2-4DE6-982D-9E02D8E85D69}">
      <dsp:nvSpPr>
        <dsp:cNvPr id="0" name=""/>
        <dsp:cNvSpPr/>
      </dsp:nvSpPr>
      <dsp:spPr>
        <a:xfrm>
          <a:off x="2349924" y="1416618"/>
          <a:ext cx="1653609" cy="16533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Introduction</a:t>
          </a:r>
        </a:p>
      </dsp:txBody>
      <dsp:txXfrm>
        <a:off x="2585189" y="1652855"/>
        <a:ext cx="1180827" cy="1180874"/>
      </dsp:txXfrm>
    </dsp:sp>
    <dsp:sp modelId="{5457FB29-8FA3-41A3-9A99-326329354FFE}">
      <dsp:nvSpPr>
        <dsp:cNvPr id="0" name=""/>
        <dsp:cNvSpPr/>
      </dsp:nvSpPr>
      <dsp:spPr>
        <a:xfrm rot="2700000">
          <a:off x="460048" y="1357359"/>
          <a:ext cx="1771555" cy="1771555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FE5B1-C0AA-4E72-9CE5-1623F2D8CA0F}">
      <dsp:nvSpPr>
        <dsp:cNvPr id="0" name=""/>
        <dsp:cNvSpPr/>
      </dsp:nvSpPr>
      <dsp:spPr>
        <a:xfrm>
          <a:off x="518458" y="1416618"/>
          <a:ext cx="1653609" cy="16533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Opening Prayer</a:t>
          </a:r>
        </a:p>
      </dsp:txBody>
      <dsp:txXfrm>
        <a:off x="754849" y="1652855"/>
        <a:ext cx="1180827" cy="1180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5BF82-9109-474E-8D61-7E84856365F1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Bible verse</a:t>
          </a:r>
        </a:p>
      </dsp:txBody>
      <dsp:txXfrm>
        <a:off x="3594" y="229666"/>
        <a:ext cx="1946002" cy="1167601"/>
      </dsp:txXfrm>
    </dsp:sp>
    <dsp:sp modelId="{2646D819-EC52-4DAC-90EB-8F37FD59B846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Prayer</a:t>
          </a:r>
        </a:p>
      </dsp:txBody>
      <dsp:txXfrm>
        <a:off x="2144196" y="229666"/>
        <a:ext cx="1946002" cy="1167601"/>
      </dsp:txXfrm>
    </dsp:sp>
    <dsp:sp modelId="{6B44604A-1648-4ABA-96E8-161D35792495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Family</a:t>
          </a:r>
        </a:p>
      </dsp:txBody>
      <dsp:txXfrm>
        <a:off x="4284798" y="229666"/>
        <a:ext cx="1946002" cy="1167601"/>
      </dsp:txXfrm>
    </dsp:sp>
    <dsp:sp modelId="{F13E6A2E-E646-478D-8429-C2A5FF854272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Dorm Life</a:t>
          </a:r>
        </a:p>
      </dsp:txBody>
      <dsp:txXfrm>
        <a:off x="6425401" y="229666"/>
        <a:ext cx="1946002" cy="1167601"/>
      </dsp:txXfrm>
    </dsp:sp>
    <dsp:sp modelId="{95D58436-E3DD-493C-9880-158854C21868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Test</a:t>
          </a:r>
        </a:p>
      </dsp:txBody>
      <dsp:txXfrm>
        <a:off x="8566003" y="229666"/>
        <a:ext cx="1946002" cy="1167601"/>
      </dsp:txXfrm>
    </dsp:sp>
    <dsp:sp modelId="{7F6D24F7-6DF1-409C-A316-3F43AB1FC95D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Homework</a:t>
          </a:r>
        </a:p>
      </dsp:txBody>
      <dsp:txXfrm>
        <a:off x="3594" y="1591868"/>
        <a:ext cx="1946002" cy="1167601"/>
      </dsp:txXfrm>
    </dsp:sp>
    <dsp:sp modelId="{F27C69DD-97DA-47A9-9A8F-00F84D9AC506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Vacation</a:t>
          </a:r>
        </a:p>
      </dsp:txBody>
      <dsp:txXfrm>
        <a:off x="2144196" y="1591868"/>
        <a:ext cx="1946002" cy="1167601"/>
      </dsp:txXfrm>
    </dsp:sp>
    <dsp:sp modelId="{6D7CED92-670E-4F1A-84C7-FBFA2F7D34A8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Movie</a:t>
          </a:r>
        </a:p>
      </dsp:txBody>
      <dsp:txXfrm>
        <a:off x="4284798" y="1591868"/>
        <a:ext cx="1946002" cy="1167601"/>
      </dsp:txXfrm>
    </dsp:sp>
    <dsp:sp modelId="{C8431653-5754-47A6-9284-940E8E363FC7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Gift</a:t>
          </a:r>
        </a:p>
      </dsp:txBody>
      <dsp:txXfrm>
        <a:off x="6425401" y="1591868"/>
        <a:ext cx="1946002" cy="1167601"/>
      </dsp:txXfrm>
    </dsp:sp>
    <dsp:sp modelId="{857D6C61-904D-4DDC-9C71-B7D48B2278ED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Friend</a:t>
          </a:r>
        </a:p>
      </dsp:txBody>
      <dsp:txXfrm>
        <a:off x="8566003" y="1591868"/>
        <a:ext cx="1946002" cy="1167601"/>
      </dsp:txXfrm>
    </dsp:sp>
    <dsp:sp modelId="{866FCDDA-E06F-4835-B7FF-D4E5EA30BF7F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Event</a:t>
          </a:r>
        </a:p>
      </dsp:txBody>
      <dsp:txXfrm>
        <a:off x="3594" y="2954069"/>
        <a:ext cx="1946002" cy="1167601"/>
      </dsp:txXfrm>
    </dsp:sp>
    <dsp:sp modelId="{4B3B28F9-0125-49B7-8E89-47FADD4EC5B6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Photo</a:t>
          </a:r>
        </a:p>
      </dsp:txBody>
      <dsp:txXfrm>
        <a:off x="2144196" y="2954069"/>
        <a:ext cx="1946002" cy="1167601"/>
      </dsp:txXfrm>
    </dsp:sp>
    <dsp:sp modelId="{AA1A14F8-8D1D-4B09-A41F-0ACF119BDFCD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Christmas</a:t>
          </a:r>
        </a:p>
      </dsp:txBody>
      <dsp:txXfrm>
        <a:off x="4284798" y="2954069"/>
        <a:ext cx="1946002" cy="1167601"/>
      </dsp:txXfrm>
    </dsp:sp>
    <dsp:sp modelId="{C5CB7434-7F9C-477F-9C6B-F010C37D2DF2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Next Semester</a:t>
          </a:r>
        </a:p>
      </dsp:txBody>
      <dsp:txXfrm>
        <a:off x="6425401" y="2954069"/>
        <a:ext cx="1946002" cy="1167601"/>
      </dsp:txXfrm>
    </dsp:sp>
    <dsp:sp modelId="{216BA2BC-F27C-41BA-9C15-7B626625B53F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Weekend</a:t>
          </a:r>
        </a:p>
      </dsp:txBody>
      <dsp:txXfrm>
        <a:off x="8566003" y="2954069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44BF-F694-48C0-9FE0-32368E931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9AD20-D536-4711-93E0-119B453D1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DA32E-8E22-46B1-BEA2-C23198F2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55948-6373-49CE-8072-FEB3A279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F0218-F7E1-42D4-9257-AFC3AC61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A029-4977-46AE-8BA9-560B1B11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70024-3EED-4869-8282-B975FFEC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926E-7521-47CD-9199-872976BF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7F9E8-FB87-4D8D-848A-D3F7810A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A9819-E537-4FCE-9AF0-ACECE45D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36C3C-6B0C-450C-BC5C-CE513B3C2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D9A5D-A0CE-43E6-B271-A64D2DF69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F3B58-17B1-45C6-A33C-4AF63606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9BB69-F763-4064-9F6D-4CE2725F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7057-DD24-4801-8652-BA86C705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2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99A0-5D33-4BD8-856F-C9B8837E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C5C05-844A-4B11-A81F-6EDD096F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C6AF9-36B8-4C4D-ABF1-1F3CE63B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F95A6-C170-47C4-9CC4-14B1B9E9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B1822-1584-4E30-AAB5-033E4E25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1036-BB01-4BB5-A590-93CC9E73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4E6AF-6C00-433E-BAFA-7EE29A41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F6A2C-E024-44EC-8C27-316EA8B5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9AD6B-9DE7-403F-B68F-E6BC4145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AADF-7443-4DA9-B970-E03C8E07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B5EE-FBAF-4BD5-8CB5-597806A1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C7B3-1F9A-490B-BC53-C1D407DAB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D787-B020-4C65-9D38-0E4C0D75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CFF01-3909-4485-8275-8C1FFB32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4826-23CA-42A2-ACF7-883FE26C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B0215-EAA4-452D-92F7-DBC629DC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0821-AA22-487B-8403-6028EC9C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E2C17-6E35-40BB-8EDC-CA5F516E2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3B886-C2C2-411D-805B-4A55A78B5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61338-0A05-4744-B895-93CCEB2BD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84222-C69C-4077-B51A-CCAE43296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9F2A6-E9C7-4518-8069-A5D909E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9696E-D6AA-4F49-B198-06995A6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077EC-C5A1-4ACA-B187-442F43ED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4EA2-A7C7-4752-AD30-336EEEB3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E2134-6D50-4E88-86C2-24F2835D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6B0A1-B83C-485B-ABF3-EC4D8F8E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E4EC-5C6C-4DC4-A105-230B7580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B88AF-E74E-4195-B2C5-E65898FB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4396D-A063-4F2B-A4F9-0B777CBC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37521-3D20-4BC1-8199-575285CB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5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0E98-1740-4EF4-956C-80610926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8083-9ADE-4725-9F34-ACC1338F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BC036-0147-4076-9692-DDC60CB15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19540-1A98-4487-BF6E-38D7EECF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3BD7-D4BA-43A5-A13C-4B54D90F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C5F6B-CA3D-4FB3-AF81-D74CCE16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7A0B-DAAD-47A7-97E3-C616FDEE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AB5E2-EBEE-482E-9789-950974F5F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B567E-F72C-4AAF-ADF0-22957C92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D41BA-8339-4643-AD46-35EC1861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96A0C-7A40-4CD3-AE2A-296D2782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6651C-8578-46E0-BB1B-0B73CE59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5F878-9E8A-458B-82A3-0D0D0A5E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C8ADB-C67A-47A9-A337-A4395CAE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6FB06-15BB-45BE-8123-32581E1B9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F176-49E4-4A04-BD40-29BC84F32E9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3707C-B1B0-45C1-ACB1-40346D1FE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C2DC-A0B8-4401-9CEB-5BC88DEE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814E-6E98-44FC-B7B3-5EAC6E91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577045-F758-4994-A6C9-9CA1D0DB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CARE GROUP SESSION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F57FF60-BAE8-4104-81D8-524FFB632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8774" r="37776" b="-1"/>
          <a:stretch/>
        </p:blipFill>
        <p:spPr>
          <a:xfrm>
            <a:off x="5875414" y="492573"/>
            <a:ext cx="511036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7A9B3-CD8F-4CD5-A92F-3761F1F0A3D3}"/>
              </a:ext>
            </a:extLst>
          </p:cNvPr>
          <p:cNvSpPr/>
          <p:nvPr/>
        </p:nvSpPr>
        <p:spPr>
          <a:xfrm>
            <a:off x="4283765" y="274651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22F81-457E-49B6-8311-C924CD013CDA}"/>
              </a:ext>
            </a:extLst>
          </p:cNvPr>
          <p:cNvSpPr/>
          <p:nvPr/>
        </p:nvSpPr>
        <p:spPr>
          <a:xfrm>
            <a:off x="2080591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B7E65-5338-47B7-B3F7-455CE232A81D}"/>
              </a:ext>
            </a:extLst>
          </p:cNvPr>
          <p:cNvSpPr/>
          <p:nvPr/>
        </p:nvSpPr>
        <p:spPr>
          <a:xfrm>
            <a:off x="3180522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FCF47-08DF-4578-85DE-92600E64216A}"/>
              </a:ext>
            </a:extLst>
          </p:cNvPr>
          <p:cNvSpPr/>
          <p:nvPr/>
        </p:nvSpPr>
        <p:spPr>
          <a:xfrm>
            <a:off x="4280453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720C1-3AF1-4822-B2D7-2D366DF0B7AB}"/>
              </a:ext>
            </a:extLst>
          </p:cNvPr>
          <p:cNvSpPr/>
          <p:nvPr/>
        </p:nvSpPr>
        <p:spPr>
          <a:xfrm>
            <a:off x="5373754" y="536712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2C1EC-DE63-4310-BC16-C5E30CF2899B}"/>
              </a:ext>
            </a:extLst>
          </p:cNvPr>
          <p:cNvSpPr/>
          <p:nvPr/>
        </p:nvSpPr>
        <p:spPr>
          <a:xfrm>
            <a:off x="3178862" y="4976189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685A-FC91-41A2-BADC-E161A4CB6C80}"/>
              </a:ext>
            </a:extLst>
          </p:cNvPr>
          <p:cNvSpPr/>
          <p:nvPr/>
        </p:nvSpPr>
        <p:spPr>
          <a:xfrm>
            <a:off x="2083903" y="496625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FACAA-2FE5-4950-A513-3DEA506B1DD4}"/>
              </a:ext>
            </a:extLst>
          </p:cNvPr>
          <p:cNvSpPr/>
          <p:nvPr/>
        </p:nvSpPr>
        <p:spPr>
          <a:xfrm>
            <a:off x="4280451" y="496956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8ED6B-0D43-45FC-98A9-938BC79DEE47}"/>
              </a:ext>
            </a:extLst>
          </p:cNvPr>
          <p:cNvSpPr/>
          <p:nvPr/>
        </p:nvSpPr>
        <p:spPr>
          <a:xfrm>
            <a:off x="5380382" y="496956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D1B4A-832E-4758-BB69-1EA3F3EF6F3C}"/>
              </a:ext>
            </a:extLst>
          </p:cNvPr>
          <p:cNvSpPr/>
          <p:nvPr/>
        </p:nvSpPr>
        <p:spPr>
          <a:xfrm>
            <a:off x="6480313" y="496956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384D4-C3D5-4F70-9FD0-BCBA0D8710C4}"/>
              </a:ext>
            </a:extLst>
          </p:cNvPr>
          <p:cNvSpPr/>
          <p:nvPr/>
        </p:nvSpPr>
        <p:spPr>
          <a:xfrm>
            <a:off x="7580244" y="53008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1351B-E10E-48B1-9057-2E35CF2ACFD9}"/>
              </a:ext>
            </a:extLst>
          </p:cNvPr>
          <p:cNvSpPr/>
          <p:nvPr/>
        </p:nvSpPr>
        <p:spPr>
          <a:xfrm>
            <a:off x="3173904" y="274982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ACBA04-BCBC-4E63-A262-70942258EB4E}"/>
              </a:ext>
            </a:extLst>
          </p:cNvPr>
          <p:cNvSpPr/>
          <p:nvPr/>
        </p:nvSpPr>
        <p:spPr>
          <a:xfrm>
            <a:off x="7583560" y="496294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29602-FA9B-40C9-AE69-68AF2C3E5160}"/>
              </a:ext>
            </a:extLst>
          </p:cNvPr>
          <p:cNvSpPr/>
          <p:nvPr/>
        </p:nvSpPr>
        <p:spPr>
          <a:xfrm>
            <a:off x="6467056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1C691-28E5-4AB8-960E-17A0859E6862}"/>
              </a:ext>
            </a:extLst>
          </p:cNvPr>
          <p:cNvSpPr/>
          <p:nvPr/>
        </p:nvSpPr>
        <p:spPr>
          <a:xfrm>
            <a:off x="8680172" y="52346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DDEE9-FD28-4699-B549-3AD67B82D32B}"/>
              </a:ext>
            </a:extLst>
          </p:cNvPr>
          <p:cNvSpPr/>
          <p:nvPr/>
        </p:nvSpPr>
        <p:spPr>
          <a:xfrm>
            <a:off x="9780103" y="536712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7C82A1-8E04-4DED-A995-D5E4C2E03132}"/>
              </a:ext>
            </a:extLst>
          </p:cNvPr>
          <p:cNvSpPr/>
          <p:nvPr/>
        </p:nvSpPr>
        <p:spPr>
          <a:xfrm>
            <a:off x="2087219" y="2736578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7D90C1-B9AC-42A4-9859-E521C6DAA0C4}"/>
              </a:ext>
            </a:extLst>
          </p:cNvPr>
          <p:cNvSpPr/>
          <p:nvPr/>
        </p:nvSpPr>
        <p:spPr>
          <a:xfrm>
            <a:off x="9780102" y="164989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0BC70-7C7C-4BE5-B594-C3AC0E2267ED}"/>
              </a:ext>
            </a:extLst>
          </p:cNvPr>
          <p:cNvSpPr/>
          <p:nvPr/>
        </p:nvSpPr>
        <p:spPr>
          <a:xfrm>
            <a:off x="9780101" y="274982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20C207-EEA0-4FEA-A140-B97C6002B710}"/>
              </a:ext>
            </a:extLst>
          </p:cNvPr>
          <p:cNvSpPr/>
          <p:nvPr/>
        </p:nvSpPr>
        <p:spPr>
          <a:xfrm>
            <a:off x="9780100" y="384976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E78AEE-39E5-45F7-B80D-5A8A66156A50}"/>
              </a:ext>
            </a:extLst>
          </p:cNvPr>
          <p:cNvSpPr/>
          <p:nvPr/>
        </p:nvSpPr>
        <p:spPr>
          <a:xfrm>
            <a:off x="9780100" y="496956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62F7A-83E9-45E9-AF10-09BDC7612835}"/>
              </a:ext>
            </a:extLst>
          </p:cNvPr>
          <p:cNvSpPr/>
          <p:nvPr/>
        </p:nvSpPr>
        <p:spPr>
          <a:xfrm>
            <a:off x="974035" y="273657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6C24C-F800-4722-9525-4D42C01B3C5C}"/>
              </a:ext>
            </a:extLst>
          </p:cNvPr>
          <p:cNvSpPr/>
          <p:nvPr/>
        </p:nvSpPr>
        <p:spPr>
          <a:xfrm>
            <a:off x="987286" y="386300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5DF0E9-C43C-4E24-9B32-CF5CE3E3F559}"/>
              </a:ext>
            </a:extLst>
          </p:cNvPr>
          <p:cNvSpPr/>
          <p:nvPr/>
        </p:nvSpPr>
        <p:spPr>
          <a:xfrm>
            <a:off x="987286" y="496956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B94BA-7F84-43FE-9247-7CC18C9A9152}"/>
              </a:ext>
            </a:extLst>
          </p:cNvPr>
          <p:cNvSpPr txBox="1"/>
          <p:nvPr/>
        </p:nvSpPr>
        <p:spPr>
          <a:xfrm rot="5400000">
            <a:off x="1238024" y="807572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257BF-DF95-4BC9-8619-D82503258DBE}"/>
              </a:ext>
            </a:extLst>
          </p:cNvPr>
          <p:cNvSpPr txBox="1"/>
          <p:nvPr/>
        </p:nvSpPr>
        <p:spPr>
          <a:xfrm rot="5400000">
            <a:off x="5015818" y="3137571"/>
            <a:ext cx="133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FINISH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5FB926-AE94-4B3E-BD8B-1A4303491818}"/>
              </a:ext>
            </a:extLst>
          </p:cNvPr>
          <p:cNvSpPr/>
          <p:nvPr/>
        </p:nvSpPr>
        <p:spPr>
          <a:xfrm>
            <a:off x="8676867" y="496957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3389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1C17F51-F970-445F-8BC4-14CA911CF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b="86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79280-2A5B-496B-A6AA-3E693D2B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Instruction boxes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3ACFE0-6C3E-4598-A094-90451144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850014"/>
              </p:ext>
            </p:extLst>
          </p:nvPr>
        </p:nvGraphicFramePr>
        <p:xfrm>
          <a:off x="967408" y="543340"/>
          <a:ext cx="10429460" cy="6029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892">
                  <a:extLst>
                    <a:ext uri="{9D8B030D-6E8A-4147-A177-3AD203B41FA5}">
                      <a16:colId xmlns:a16="http://schemas.microsoft.com/office/drawing/2014/main" val="57214208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276991475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696993573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55184942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859927771"/>
                    </a:ext>
                  </a:extLst>
                </a:gridCol>
              </a:tblGrid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Move ahead 3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  <a:p>
                      <a:pPr algn="ctr"/>
                      <a:r>
                        <a:rPr lang="en-US" dirty="0"/>
                        <a:t>Go back </a:t>
                      </a:r>
                    </a:p>
                    <a:p>
                      <a:pPr algn="ctr"/>
                      <a:r>
                        <a:rPr lang="en-US" dirty="0"/>
                        <a:t>2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2640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  <a:p>
                      <a:pPr algn="ctr"/>
                      <a:r>
                        <a:rPr lang="en-US" dirty="0"/>
                        <a:t>Skip 1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  <a:p>
                      <a:pPr algn="ctr"/>
                      <a:r>
                        <a:rPr lang="en-US" dirty="0"/>
                        <a:t>Move ahead</a:t>
                      </a:r>
                    </a:p>
                    <a:p>
                      <a:pPr algn="ctr"/>
                      <a:r>
                        <a:rPr lang="en-US" dirty="0"/>
                        <a:t>1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50809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  <a:p>
                      <a:pPr algn="ctr"/>
                      <a:r>
                        <a:rPr lang="en-US" dirty="0"/>
                        <a:t>Move ahead </a:t>
                      </a:r>
                    </a:p>
                    <a:p>
                      <a:pPr algn="ctr"/>
                      <a:r>
                        <a:rPr lang="en-US" dirty="0"/>
                        <a:t>4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  <a:p>
                      <a:pPr algn="ctr"/>
                      <a:r>
                        <a:rPr lang="en-US" dirty="0"/>
                        <a:t>Move to </a:t>
                      </a:r>
                    </a:p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72342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  <a:p>
                      <a:pPr algn="ctr"/>
                      <a:r>
                        <a:rPr lang="en-US" dirty="0"/>
                        <a:t>Sorry!</a:t>
                      </a:r>
                    </a:p>
                    <a:p>
                      <a:pPr algn="ctr"/>
                      <a:r>
                        <a:rPr lang="en-US" dirty="0"/>
                        <a:t>Go back to</a:t>
                      </a:r>
                    </a:p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  <a:p>
                      <a:pPr algn="ctr"/>
                      <a:r>
                        <a:rPr lang="en-US" dirty="0"/>
                        <a:t>Move ahead </a:t>
                      </a:r>
                    </a:p>
                    <a:p>
                      <a:pPr algn="ctr"/>
                      <a:r>
                        <a:rPr lang="en-US" dirty="0"/>
                        <a:t>2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39144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 to FINISH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  <a:p>
                      <a:pPr algn="ctr"/>
                      <a:r>
                        <a:rPr lang="en-US" dirty="0"/>
                        <a:t>Go back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9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7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3ACFE0-6C3E-4598-A094-90451144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02421"/>
              </p:ext>
            </p:extLst>
          </p:nvPr>
        </p:nvGraphicFramePr>
        <p:xfrm>
          <a:off x="967408" y="543340"/>
          <a:ext cx="10429460" cy="6029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892">
                  <a:extLst>
                    <a:ext uri="{9D8B030D-6E8A-4147-A177-3AD203B41FA5}">
                      <a16:colId xmlns:a16="http://schemas.microsoft.com/office/drawing/2014/main" val="57214208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276991475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696993573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55184942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859927771"/>
                    </a:ext>
                  </a:extLst>
                </a:gridCol>
              </a:tblGrid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Skip 1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  <a:p>
                      <a:pPr algn="ctr"/>
                      <a:r>
                        <a:rPr lang="en-US" dirty="0"/>
                        <a:t>Move to </a:t>
                      </a:r>
                    </a:p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2640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r>
                        <a:rPr lang="en-US" dirty="0"/>
                        <a:t>Move ahead </a:t>
                      </a:r>
                    </a:p>
                    <a:p>
                      <a:pPr algn="ctr"/>
                      <a:r>
                        <a:rPr lang="en-US" dirty="0"/>
                        <a:t>4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  <a:p>
                      <a:pPr algn="ctr"/>
                      <a:r>
                        <a:rPr lang="en-US" dirty="0"/>
                        <a:t>Go back </a:t>
                      </a:r>
                    </a:p>
                    <a:p>
                      <a:pPr algn="ctr"/>
                      <a:r>
                        <a:rPr lang="en-US" dirty="0"/>
                        <a:t>2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50809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 ahead 3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72342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 to FINISH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  <a:p>
                      <a:pPr algn="ctr"/>
                      <a:r>
                        <a:rPr lang="en-US" dirty="0"/>
                        <a:t>Sorry!</a:t>
                      </a:r>
                    </a:p>
                    <a:p>
                      <a:pPr algn="ctr"/>
                      <a:r>
                        <a:rPr lang="en-US" dirty="0"/>
                        <a:t>Go back to</a:t>
                      </a:r>
                    </a:p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39144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 ahead 2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  <a:p>
                      <a:pPr algn="ctr"/>
                      <a:r>
                        <a:rPr lang="en-US" dirty="0"/>
                        <a:t>Go back to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9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70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3ACFE0-6C3E-4598-A094-90451144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646497"/>
              </p:ext>
            </p:extLst>
          </p:nvPr>
        </p:nvGraphicFramePr>
        <p:xfrm>
          <a:off x="967408" y="543340"/>
          <a:ext cx="10429460" cy="6029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892">
                  <a:extLst>
                    <a:ext uri="{9D8B030D-6E8A-4147-A177-3AD203B41FA5}">
                      <a16:colId xmlns:a16="http://schemas.microsoft.com/office/drawing/2014/main" val="57214208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276991475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696993573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55184942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859927771"/>
                    </a:ext>
                  </a:extLst>
                </a:gridCol>
              </a:tblGrid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Move to </a:t>
                      </a:r>
                    </a:p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  <a:p>
                      <a:pPr algn="ctr"/>
                      <a:r>
                        <a:rPr lang="en-US" dirty="0"/>
                        <a:t>Sorry!</a:t>
                      </a:r>
                    </a:p>
                    <a:p>
                      <a:pPr algn="ctr"/>
                      <a:r>
                        <a:rPr lang="en-US" dirty="0"/>
                        <a:t>Go back to</a:t>
                      </a:r>
                    </a:p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2640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 ahead 2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  <a:p>
                      <a:pPr algn="ctr"/>
                      <a:r>
                        <a:rPr lang="en-US" dirty="0"/>
                        <a:t>Go back </a:t>
                      </a:r>
                    </a:p>
                    <a:p>
                      <a:pPr algn="ctr"/>
                      <a:r>
                        <a:rPr lang="en-US" dirty="0"/>
                        <a:t>2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50809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  <a:p>
                      <a:pPr algn="ctr"/>
                      <a:r>
                        <a:rPr lang="en-US" dirty="0"/>
                        <a:t>Skip 1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  <a:p>
                      <a:pPr algn="ctr"/>
                      <a:r>
                        <a:rPr lang="en-US" dirty="0"/>
                        <a:t>Move ahead </a:t>
                      </a:r>
                    </a:p>
                    <a:p>
                      <a:pPr algn="ctr"/>
                      <a:r>
                        <a:rPr lang="en-US" dirty="0"/>
                        <a:t>4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72342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Sorry!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 back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 to FINISH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39144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  <a:p>
                      <a:pPr algn="ctr"/>
                      <a:r>
                        <a:rPr lang="en-US" dirty="0"/>
                        <a:t>Go back to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 ahead 1 space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9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6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3ACFE0-6C3E-4598-A094-90451144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930564"/>
              </p:ext>
            </p:extLst>
          </p:nvPr>
        </p:nvGraphicFramePr>
        <p:xfrm>
          <a:off x="967408" y="543340"/>
          <a:ext cx="10429460" cy="6029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892">
                  <a:extLst>
                    <a:ext uri="{9D8B030D-6E8A-4147-A177-3AD203B41FA5}">
                      <a16:colId xmlns:a16="http://schemas.microsoft.com/office/drawing/2014/main" val="57214208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276991475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3696993573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551849429"/>
                    </a:ext>
                  </a:extLst>
                </a:gridCol>
                <a:gridCol w="2085892">
                  <a:extLst>
                    <a:ext uri="{9D8B030D-6E8A-4147-A177-3AD203B41FA5}">
                      <a16:colId xmlns:a16="http://schemas.microsoft.com/office/drawing/2014/main" val="2859927771"/>
                    </a:ext>
                  </a:extLst>
                </a:gridCol>
              </a:tblGrid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Move to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  <a:p>
                      <a:pPr algn="ctr"/>
                      <a:r>
                        <a:rPr lang="en-US" dirty="0"/>
                        <a:t>Sorry!</a:t>
                      </a:r>
                    </a:p>
                    <a:p>
                      <a:pPr algn="ctr"/>
                      <a:r>
                        <a:rPr lang="en-US" dirty="0"/>
                        <a:t>Go back to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2640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r>
                        <a:rPr lang="en-US" dirty="0"/>
                        <a:t>Move ahead</a:t>
                      </a:r>
                    </a:p>
                    <a:p>
                      <a:pPr algn="ctr"/>
                      <a:r>
                        <a:rPr lang="en-US" dirty="0"/>
                        <a:t>4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  <a:p>
                      <a:pPr algn="ctr"/>
                      <a:r>
                        <a:rPr lang="en-US" dirty="0"/>
                        <a:t>Go back 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50809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 ahead 3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 ahead 2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72342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  <a:p>
                      <a:pPr algn="ctr"/>
                      <a:r>
                        <a:rPr lang="en-US" dirty="0"/>
                        <a:t>Skip 1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  <a:p>
                      <a:pPr algn="ctr"/>
                      <a:r>
                        <a:rPr lang="en-US" dirty="0"/>
                        <a:t>Sorry!</a:t>
                      </a:r>
                    </a:p>
                    <a:p>
                      <a:pPr algn="ctr"/>
                      <a:r>
                        <a:rPr lang="en-US" dirty="0"/>
                        <a:t>Go back to</a:t>
                      </a:r>
                    </a:p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39144"/>
                  </a:ext>
                </a:extLst>
              </a:tr>
              <a:tr h="1205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  <a:p>
                      <a:pPr algn="ctr"/>
                      <a:r>
                        <a:rPr lang="en-US" dirty="0"/>
                        <a:t>Go to 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  <a:p>
                      <a:pPr algn="ctr"/>
                      <a:r>
                        <a:rPr lang="en-US" dirty="0"/>
                        <a:t>Talk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  <a:p>
                      <a:pPr algn="ctr"/>
                      <a:r>
                        <a:rPr lang="en-US" dirty="0"/>
                        <a:t>Go back </a:t>
                      </a:r>
                    </a:p>
                    <a:p>
                      <a:pPr algn="ctr"/>
                      <a:r>
                        <a:rPr lang="en-US" dirty="0"/>
                        <a:t>2 spaces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9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1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201F-CC4A-4464-AA0A-7A136CB5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CARD Topics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EE37C4-F04F-4AB6-B3C7-3BE7B8558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8164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29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4F96-9F85-4CCE-B461-DA2A97D4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7811E-FC3D-40B8-8D5D-D327F5536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86937"/>
              </p:ext>
            </p:extLst>
          </p:nvPr>
        </p:nvGraphicFramePr>
        <p:xfrm>
          <a:off x="238541" y="1597924"/>
          <a:ext cx="1147638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AD34D2-7A44-487D-A0BF-A56FA85BA9C7}"/>
              </a:ext>
            </a:extLst>
          </p:cNvPr>
          <p:cNvSpPr txBox="1"/>
          <p:nvPr/>
        </p:nvSpPr>
        <p:spPr>
          <a:xfrm>
            <a:off x="649354" y="4757530"/>
            <a:ext cx="128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57FFE-FC56-4FE2-BA25-BAE59C172580}"/>
              </a:ext>
            </a:extLst>
          </p:cNvPr>
          <p:cNvSpPr txBox="1"/>
          <p:nvPr/>
        </p:nvSpPr>
        <p:spPr>
          <a:xfrm>
            <a:off x="2339005" y="4784034"/>
            <a:ext cx="128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57102-3131-4151-89EA-5CBBFC85943E}"/>
              </a:ext>
            </a:extLst>
          </p:cNvPr>
          <p:cNvSpPr txBox="1"/>
          <p:nvPr/>
        </p:nvSpPr>
        <p:spPr>
          <a:xfrm>
            <a:off x="9959009" y="4797286"/>
            <a:ext cx="128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4AB17-1FD6-4E80-88C4-8CE533E6CA4D}"/>
              </a:ext>
            </a:extLst>
          </p:cNvPr>
          <p:cNvSpPr txBox="1"/>
          <p:nvPr/>
        </p:nvSpPr>
        <p:spPr>
          <a:xfrm>
            <a:off x="4373217" y="4810538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5FD26-3896-4A95-AA11-A2AF82FFC569}"/>
              </a:ext>
            </a:extLst>
          </p:cNvPr>
          <p:cNvSpPr txBox="1"/>
          <p:nvPr/>
        </p:nvSpPr>
        <p:spPr>
          <a:xfrm>
            <a:off x="8196477" y="4757530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minutes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1D3B5-61A7-4525-AF32-82444385DDCD}"/>
              </a:ext>
            </a:extLst>
          </p:cNvPr>
          <p:cNvSpPr txBox="1"/>
          <p:nvPr/>
        </p:nvSpPr>
        <p:spPr>
          <a:xfrm>
            <a:off x="6513443" y="4784034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319669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9778B6-5202-4CCA-A1DE-BC4E820C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5" y="1122363"/>
            <a:ext cx="3971220" cy="32493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Opening Prayer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4559531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26B876-9B23-45FD-BC00-1AB78D284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767" y="1175222"/>
            <a:ext cx="6542117" cy="43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FE22-DEF3-464A-9CCF-8CFABB30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 Game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5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83906-EFE9-4F03-8379-D4796EEF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Preparation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8B67-458C-4848-A4ED-AF42157E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Each group has to decide on 15 topics that would be interesting to discuss in the TALK CARD.</a:t>
            </a:r>
          </a:p>
          <a:p>
            <a:r>
              <a:rPr lang="en-US" sz="2400"/>
              <a:t>Write down a topic on each card.</a:t>
            </a:r>
          </a:p>
          <a:p>
            <a:r>
              <a:rPr lang="en-US" sz="2400"/>
              <a:t>Each player has to have a CLIP to move.</a:t>
            </a:r>
          </a:p>
        </p:txBody>
      </p:sp>
    </p:spTree>
    <p:extLst>
      <p:ext uri="{BB962C8B-B14F-4D97-AF65-F5344CB8AC3E}">
        <p14:creationId xmlns:p14="http://schemas.microsoft.com/office/powerpoint/2010/main" val="299301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3FC99-DA24-4A80-A92B-464C06E0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Rules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0289-2439-46C6-918F-62B23700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Everyone start from the START spot (outside the box) and FINISH at the FINISH spot (outside the box)</a:t>
            </a:r>
          </a:p>
          <a:p>
            <a:r>
              <a:rPr lang="en-US" sz="2400"/>
              <a:t>Everyone rolls the dice 1 time in turn and move the clip according to the number of the dice.</a:t>
            </a:r>
          </a:p>
          <a:p>
            <a:r>
              <a:rPr lang="en-US" sz="2400"/>
              <a:t>Then, look at the board instructions: follow the instruction according to the box number your clip lands.</a:t>
            </a:r>
          </a:p>
          <a:p>
            <a:r>
              <a:rPr lang="en-US" sz="2400"/>
              <a:t>If you have to take a TALK CARD, talk about the topic on the card in 3-5 sentences.</a:t>
            </a:r>
          </a:p>
          <a:p>
            <a:r>
              <a:rPr lang="en-US" sz="2400"/>
              <a:t>The player who finishes first is the winner.  You have 10 minutes to play the game.</a:t>
            </a:r>
          </a:p>
        </p:txBody>
      </p:sp>
    </p:spTree>
    <p:extLst>
      <p:ext uri="{BB962C8B-B14F-4D97-AF65-F5344CB8AC3E}">
        <p14:creationId xmlns:p14="http://schemas.microsoft.com/office/powerpoint/2010/main" val="188958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7A9B3-CD8F-4CD5-A92F-3761F1F0A3D3}"/>
              </a:ext>
            </a:extLst>
          </p:cNvPr>
          <p:cNvSpPr/>
          <p:nvPr/>
        </p:nvSpPr>
        <p:spPr>
          <a:xfrm>
            <a:off x="980660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22F81-457E-49B6-8311-C924CD013CDA}"/>
              </a:ext>
            </a:extLst>
          </p:cNvPr>
          <p:cNvSpPr/>
          <p:nvPr/>
        </p:nvSpPr>
        <p:spPr>
          <a:xfrm>
            <a:off x="2080591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B7E65-5338-47B7-B3F7-455CE232A81D}"/>
              </a:ext>
            </a:extLst>
          </p:cNvPr>
          <p:cNvSpPr/>
          <p:nvPr/>
        </p:nvSpPr>
        <p:spPr>
          <a:xfrm>
            <a:off x="3180522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FCF47-08DF-4578-85DE-92600E64216A}"/>
              </a:ext>
            </a:extLst>
          </p:cNvPr>
          <p:cNvSpPr/>
          <p:nvPr/>
        </p:nvSpPr>
        <p:spPr>
          <a:xfrm>
            <a:off x="4280453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720C1-3AF1-4822-B2D7-2D366DF0B7AB}"/>
              </a:ext>
            </a:extLst>
          </p:cNvPr>
          <p:cNvSpPr/>
          <p:nvPr/>
        </p:nvSpPr>
        <p:spPr>
          <a:xfrm>
            <a:off x="4280452" y="1643270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2C1EC-DE63-4310-BC16-C5E30CF2899B}"/>
              </a:ext>
            </a:extLst>
          </p:cNvPr>
          <p:cNvSpPr/>
          <p:nvPr/>
        </p:nvSpPr>
        <p:spPr>
          <a:xfrm>
            <a:off x="4280452" y="275645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685A-FC91-41A2-BADC-E161A4CB6C80}"/>
              </a:ext>
            </a:extLst>
          </p:cNvPr>
          <p:cNvSpPr/>
          <p:nvPr/>
        </p:nvSpPr>
        <p:spPr>
          <a:xfrm>
            <a:off x="4280451" y="386963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FACAA-2FE5-4950-A513-3DEA506B1DD4}"/>
              </a:ext>
            </a:extLst>
          </p:cNvPr>
          <p:cNvSpPr/>
          <p:nvPr/>
        </p:nvSpPr>
        <p:spPr>
          <a:xfrm>
            <a:off x="4280451" y="4982819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8ED6B-0D43-45FC-98A9-938BC79DEE47}"/>
              </a:ext>
            </a:extLst>
          </p:cNvPr>
          <p:cNvSpPr/>
          <p:nvPr/>
        </p:nvSpPr>
        <p:spPr>
          <a:xfrm>
            <a:off x="5380382" y="4982818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D1B4A-832E-4758-BB69-1EA3F3EF6F3C}"/>
              </a:ext>
            </a:extLst>
          </p:cNvPr>
          <p:cNvSpPr/>
          <p:nvPr/>
        </p:nvSpPr>
        <p:spPr>
          <a:xfrm>
            <a:off x="6480313" y="498281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384D4-C3D5-4F70-9FD0-BCBA0D8710C4}"/>
              </a:ext>
            </a:extLst>
          </p:cNvPr>
          <p:cNvSpPr/>
          <p:nvPr/>
        </p:nvSpPr>
        <p:spPr>
          <a:xfrm>
            <a:off x="7580244" y="53008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1351B-E10E-48B1-9057-2E35CF2ACFD9}"/>
              </a:ext>
            </a:extLst>
          </p:cNvPr>
          <p:cNvSpPr/>
          <p:nvPr/>
        </p:nvSpPr>
        <p:spPr>
          <a:xfrm>
            <a:off x="6480310" y="386963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ACBA04-BCBC-4E63-A262-70942258EB4E}"/>
              </a:ext>
            </a:extLst>
          </p:cNvPr>
          <p:cNvSpPr/>
          <p:nvPr/>
        </p:nvSpPr>
        <p:spPr>
          <a:xfrm>
            <a:off x="6480310" y="2753140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6235C4-D90F-4579-9AC7-5555650AB42F}"/>
              </a:ext>
            </a:extLst>
          </p:cNvPr>
          <p:cNvSpPr/>
          <p:nvPr/>
        </p:nvSpPr>
        <p:spPr>
          <a:xfrm>
            <a:off x="6480309" y="163664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29602-FA9B-40C9-AE69-68AF2C3E5160}"/>
              </a:ext>
            </a:extLst>
          </p:cNvPr>
          <p:cNvSpPr/>
          <p:nvPr/>
        </p:nvSpPr>
        <p:spPr>
          <a:xfrm>
            <a:off x="6480308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1C691-28E5-4AB8-960E-17A0859E6862}"/>
              </a:ext>
            </a:extLst>
          </p:cNvPr>
          <p:cNvSpPr/>
          <p:nvPr/>
        </p:nvSpPr>
        <p:spPr>
          <a:xfrm>
            <a:off x="8680172" y="52346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DDEE9-FD28-4699-B549-3AD67B82D32B}"/>
              </a:ext>
            </a:extLst>
          </p:cNvPr>
          <p:cNvSpPr/>
          <p:nvPr/>
        </p:nvSpPr>
        <p:spPr>
          <a:xfrm>
            <a:off x="9780103" y="536712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7C82A1-8E04-4DED-A995-D5E4C2E03132}"/>
              </a:ext>
            </a:extLst>
          </p:cNvPr>
          <p:cNvSpPr/>
          <p:nvPr/>
        </p:nvSpPr>
        <p:spPr>
          <a:xfrm>
            <a:off x="974036" y="163664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7D90C1-B9AC-42A4-9859-E521C6DAA0C4}"/>
              </a:ext>
            </a:extLst>
          </p:cNvPr>
          <p:cNvSpPr/>
          <p:nvPr/>
        </p:nvSpPr>
        <p:spPr>
          <a:xfrm>
            <a:off x="9780102" y="164989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0BC70-7C7C-4BE5-B594-C3AC0E2267ED}"/>
              </a:ext>
            </a:extLst>
          </p:cNvPr>
          <p:cNvSpPr/>
          <p:nvPr/>
        </p:nvSpPr>
        <p:spPr>
          <a:xfrm>
            <a:off x="9780101" y="274982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20C207-EEA0-4FEA-A140-B97C6002B710}"/>
              </a:ext>
            </a:extLst>
          </p:cNvPr>
          <p:cNvSpPr/>
          <p:nvPr/>
        </p:nvSpPr>
        <p:spPr>
          <a:xfrm>
            <a:off x="9780100" y="384976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E78AEE-39E5-45F7-B80D-5A8A66156A50}"/>
              </a:ext>
            </a:extLst>
          </p:cNvPr>
          <p:cNvSpPr/>
          <p:nvPr/>
        </p:nvSpPr>
        <p:spPr>
          <a:xfrm>
            <a:off x="9780100" y="496956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62F7A-83E9-45E9-AF10-09BDC7612835}"/>
              </a:ext>
            </a:extLst>
          </p:cNvPr>
          <p:cNvSpPr/>
          <p:nvPr/>
        </p:nvSpPr>
        <p:spPr>
          <a:xfrm>
            <a:off x="974035" y="2763078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6C24C-F800-4722-9525-4D42C01B3C5C}"/>
              </a:ext>
            </a:extLst>
          </p:cNvPr>
          <p:cNvSpPr/>
          <p:nvPr/>
        </p:nvSpPr>
        <p:spPr>
          <a:xfrm>
            <a:off x="987286" y="3889510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5DF0E9-C43C-4E24-9B32-CF5CE3E3F559}"/>
              </a:ext>
            </a:extLst>
          </p:cNvPr>
          <p:cNvSpPr/>
          <p:nvPr/>
        </p:nvSpPr>
        <p:spPr>
          <a:xfrm>
            <a:off x="987286" y="498281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B94BA-7F84-43FE-9247-7CC18C9A9152}"/>
              </a:ext>
            </a:extLst>
          </p:cNvPr>
          <p:cNvSpPr txBox="1"/>
          <p:nvPr/>
        </p:nvSpPr>
        <p:spPr>
          <a:xfrm>
            <a:off x="1013790" y="618876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257BF-DF95-4BC9-8619-D82503258DBE}"/>
              </a:ext>
            </a:extLst>
          </p:cNvPr>
          <p:cNvSpPr txBox="1"/>
          <p:nvPr/>
        </p:nvSpPr>
        <p:spPr>
          <a:xfrm>
            <a:off x="9746973" y="6129134"/>
            <a:ext cx="132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97632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7A9B3-CD8F-4CD5-A92F-3761F1F0A3D3}"/>
              </a:ext>
            </a:extLst>
          </p:cNvPr>
          <p:cNvSpPr/>
          <p:nvPr/>
        </p:nvSpPr>
        <p:spPr>
          <a:xfrm>
            <a:off x="980660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22F81-457E-49B6-8311-C924CD013CDA}"/>
              </a:ext>
            </a:extLst>
          </p:cNvPr>
          <p:cNvSpPr/>
          <p:nvPr/>
        </p:nvSpPr>
        <p:spPr>
          <a:xfrm>
            <a:off x="2080591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B7E65-5338-47B7-B3F7-455CE232A81D}"/>
              </a:ext>
            </a:extLst>
          </p:cNvPr>
          <p:cNvSpPr/>
          <p:nvPr/>
        </p:nvSpPr>
        <p:spPr>
          <a:xfrm>
            <a:off x="3180522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FCF47-08DF-4578-85DE-92600E64216A}"/>
              </a:ext>
            </a:extLst>
          </p:cNvPr>
          <p:cNvSpPr/>
          <p:nvPr/>
        </p:nvSpPr>
        <p:spPr>
          <a:xfrm>
            <a:off x="4280453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720C1-3AF1-4822-B2D7-2D366DF0B7AB}"/>
              </a:ext>
            </a:extLst>
          </p:cNvPr>
          <p:cNvSpPr/>
          <p:nvPr/>
        </p:nvSpPr>
        <p:spPr>
          <a:xfrm>
            <a:off x="4280452" y="1643270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2C1EC-DE63-4310-BC16-C5E30CF2899B}"/>
              </a:ext>
            </a:extLst>
          </p:cNvPr>
          <p:cNvSpPr/>
          <p:nvPr/>
        </p:nvSpPr>
        <p:spPr>
          <a:xfrm>
            <a:off x="4280452" y="275645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685A-FC91-41A2-BADC-E161A4CB6C80}"/>
              </a:ext>
            </a:extLst>
          </p:cNvPr>
          <p:cNvSpPr/>
          <p:nvPr/>
        </p:nvSpPr>
        <p:spPr>
          <a:xfrm>
            <a:off x="4280451" y="386963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FACAA-2FE5-4950-A513-3DEA506B1DD4}"/>
              </a:ext>
            </a:extLst>
          </p:cNvPr>
          <p:cNvSpPr/>
          <p:nvPr/>
        </p:nvSpPr>
        <p:spPr>
          <a:xfrm>
            <a:off x="4280451" y="4982819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8ED6B-0D43-45FC-98A9-938BC79DEE47}"/>
              </a:ext>
            </a:extLst>
          </p:cNvPr>
          <p:cNvSpPr/>
          <p:nvPr/>
        </p:nvSpPr>
        <p:spPr>
          <a:xfrm>
            <a:off x="5380382" y="4982818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D1B4A-832E-4758-BB69-1EA3F3EF6F3C}"/>
              </a:ext>
            </a:extLst>
          </p:cNvPr>
          <p:cNvSpPr/>
          <p:nvPr/>
        </p:nvSpPr>
        <p:spPr>
          <a:xfrm>
            <a:off x="6480313" y="498281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384D4-C3D5-4F70-9FD0-BCBA0D8710C4}"/>
              </a:ext>
            </a:extLst>
          </p:cNvPr>
          <p:cNvSpPr/>
          <p:nvPr/>
        </p:nvSpPr>
        <p:spPr>
          <a:xfrm>
            <a:off x="7580244" y="53008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1351B-E10E-48B1-9057-2E35CF2ACFD9}"/>
              </a:ext>
            </a:extLst>
          </p:cNvPr>
          <p:cNvSpPr/>
          <p:nvPr/>
        </p:nvSpPr>
        <p:spPr>
          <a:xfrm>
            <a:off x="8686796" y="4976198"/>
            <a:ext cx="108668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ACBA04-BCBC-4E63-A262-70942258EB4E}"/>
              </a:ext>
            </a:extLst>
          </p:cNvPr>
          <p:cNvSpPr/>
          <p:nvPr/>
        </p:nvSpPr>
        <p:spPr>
          <a:xfrm>
            <a:off x="6480310" y="2753140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6235C4-D90F-4579-9AC7-5555650AB42F}"/>
              </a:ext>
            </a:extLst>
          </p:cNvPr>
          <p:cNvSpPr/>
          <p:nvPr/>
        </p:nvSpPr>
        <p:spPr>
          <a:xfrm>
            <a:off x="6480309" y="163664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29602-FA9B-40C9-AE69-68AF2C3E5160}"/>
              </a:ext>
            </a:extLst>
          </p:cNvPr>
          <p:cNvSpPr/>
          <p:nvPr/>
        </p:nvSpPr>
        <p:spPr>
          <a:xfrm>
            <a:off x="6480308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1C691-28E5-4AB8-960E-17A0859E6862}"/>
              </a:ext>
            </a:extLst>
          </p:cNvPr>
          <p:cNvSpPr/>
          <p:nvPr/>
        </p:nvSpPr>
        <p:spPr>
          <a:xfrm>
            <a:off x="8680172" y="52346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DDEE9-FD28-4699-B549-3AD67B82D32B}"/>
              </a:ext>
            </a:extLst>
          </p:cNvPr>
          <p:cNvSpPr/>
          <p:nvPr/>
        </p:nvSpPr>
        <p:spPr>
          <a:xfrm>
            <a:off x="9780103" y="536712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7C82A1-8E04-4DED-A995-D5E4C2E03132}"/>
              </a:ext>
            </a:extLst>
          </p:cNvPr>
          <p:cNvSpPr/>
          <p:nvPr/>
        </p:nvSpPr>
        <p:spPr>
          <a:xfrm>
            <a:off x="974036" y="163664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7D90C1-B9AC-42A4-9859-E521C6DAA0C4}"/>
              </a:ext>
            </a:extLst>
          </p:cNvPr>
          <p:cNvSpPr/>
          <p:nvPr/>
        </p:nvSpPr>
        <p:spPr>
          <a:xfrm>
            <a:off x="9780102" y="164989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0BC70-7C7C-4BE5-B594-C3AC0E2267ED}"/>
              </a:ext>
            </a:extLst>
          </p:cNvPr>
          <p:cNvSpPr/>
          <p:nvPr/>
        </p:nvSpPr>
        <p:spPr>
          <a:xfrm>
            <a:off x="9780101" y="274982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20C207-EEA0-4FEA-A140-B97C6002B710}"/>
              </a:ext>
            </a:extLst>
          </p:cNvPr>
          <p:cNvSpPr/>
          <p:nvPr/>
        </p:nvSpPr>
        <p:spPr>
          <a:xfrm>
            <a:off x="9780100" y="384976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E78AEE-39E5-45F7-B80D-5A8A66156A50}"/>
              </a:ext>
            </a:extLst>
          </p:cNvPr>
          <p:cNvSpPr/>
          <p:nvPr/>
        </p:nvSpPr>
        <p:spPr>
          <a:xfrm>
            <a:off x="9780100" y="496956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62F7A-83E9-45E9-AF10-09BDC7612835}"/>
              </a:ext>
            </a:extLst>
          </p:cNvPr>
          <p:cNvSpPr/>
          <p:nvPr/>
        </p:nvSpPr>
        <p:spPr>
          <a:xfrm>
            <a:off x="974035" y="2763078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6C24C-F800-4722-9525-4D42C01B3C5C}"/>
              </a:ext>
            </a:extLst>
          </p:cNvPr>
          <p:cNvSpPr/>
          <p:nvPr/>
        </p:nvSpPr>
        <p:spPr>
          <a:xfrm>
            <a:off x="7586867" y="497619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5DF0E9-C43C-4E24-9B32-CF5CE3E3F559}"/>
              </a:ext>
            </a:extLst>
          </p:cNvPr>
          <p:cNvSpPr/>
          <p:nvPr/>
        </p:nvSpPr>
        <p:spPr>
          <a:xfrm>
            <a:off x="980660" y="387626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B94BA-7F84-43FE-9247-7CC18C9A9152}"/>
              </a:ext>
            </a:extLst>
          </p:cNvPr>
          <p:cNvSpPr txBox="1"/>
          <p:nvPr/>
        </p:nvSpPr>
        <p:spPr>
          <a:xfrm>
            <a:off x="985419" y="5016188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257BF-DF95-4BC9-8619-D82503258DBE}"/>
              </a:ext>
            </a:extLst>
          </p:cNvPr>
          <p:cNvSpPr txBox="1"/>
          <p:nvPr/>
        </p:nvSpPr>
        <p:spPr>
          <a:xfrm>
            <a:off x="6480308" y="3903007"/>
            <a:ext cx="132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93791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7A9B3-CD8F-4CD5-A92F-3761F1F0A3D3}"/>
              </a:ext>
            </a:extLst>
          </p:cNvPr>
          <p:cNvSpPr/>
          <p:nvPr/>
        </p:nvSpPr>
        <p:spPr>
          <a:xfrm>
            <a:off x="980660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22F81-457E-49B6-8311-C924CD013CDA}"/>
              </a:ext>
            </a:extLst>
          </p:cNvPr>
          <p:cNvSpPr/>
          <p:nvPr/>
        </p:nvSpPr>
        <p:spPr>
          <a:xfrm>
            <a:off x="2080591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B7E65-5338-47B7-B3F7-455CE232A81D}"/>
              </a:ext>
            </a:extLst>
          </p:cNvPr>
          <p:cNvSpPr/>
          <p:nvPr/>
        </p:nvSpPr>
        <p:spPr>
          <a:xfrm>
            <a:off x="3180522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FCF47-08DF-4578-85DE-92600E64216A}"/>
              </a:ext>
            </a:extLst>
          </p:cNvPr>
          <p:cNvSpPr/>
          <p:nvPr/>
        </p:nvSpPr>
        <p:spPr>
          <a:xfrm>
            <a:off x="4280453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720C1-3AF1-4822-B2D7-2D366DF0B7AB}"/>
              </a:ext>
            </a:extLst>
          </p:cNvPr>
          <p:cNvSpPr/>
          <p:nvPr/>
        </p:nvSpPr>
        <p:spPr>
          <a:xfrm>
            <a:off x="5373754" y="536712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2C1EC-DE63-4310-BC16-C5E30CF2899B}"/>
              </a:ext>
            </a:extLst>
          </p:cNvPr>
          <p:cNvSpPr/>
          <p:nvPr/>
        </p:nvSpPr>
        <p:spPr>
          <a:xfrm>
            <a:off x="3178862" y="4976189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685A-FC91-41A2-BADC-E161A4CB6C80}"/>
              </a:ext>
            </a:extLst>
          </p:cNvPr>
          <p:cNvSpPr/>
          <p:nvPr/>
        </p:nvSpPr>
        <p:spPr>
          <a:xfrm>
            <a:off x="3176383" y="386300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FACAA-2FE5-4950-A513-3DEA506B1DD4}"/>
              </a:ext>
            </a:extLst>
          </p:cNvPr>
          <p:cNvSpPr/>
          <p:nvPr/>
        </p:nvSpPr>
        <p:spPr>
          <a:xfrm>
            <a:off x="4280451" y="496956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8ED6B-0D43-45FC-98A9-938BC79DEE47}"/>
              </a:ext>
            </a:extLst>
          </p:cNvPr>
          <p:cNvSpPr/>
          <p:nvPr/>
        </p:nvSpPr>
        <p:spPr>
          <a:xfrm>
            <a:off x="5380382" y="496956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D1B4A-832E-4758-BB69-1EA3F3EF6F3C}"/>
              </a:ext>
            </a:extLst>
          </p:cNvPr>
          <p:cNvSpPr/>
          <p:nvPr/>
        </p:nvSpPr>
        <p:spPr>
          <a:xfrm>
            <a:off x="6480313" y="496956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384D4-C3D5-4F70-9FD0-BCBA0D8710C4}"/>
              </a:ext>
            </a:extLst>
          </p:cNvPr>
          <p:cNvSpPr/>
          <p:nvPr/>
        </p:nvSpPr>
        <p:spPr>
          <a:xfrm>
            <a:off x="7580244" y="53008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1351B-E10E-48B1-9057-2E35CF2ACFD9}"/>
              </a:ext>
            </a:extLst>
          </p:cNvPr>
          <p:cNvSpPr/>
          <p:nvPr/>
        </p:nvSpPr>
        <p:spPr>
          <a:xfrm>
            <a:off x="3173904" y="274982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ACBA04-BCBC-4E63-A262-70942258EB4E}"/>
              </a:ext>
            </a:extLst>
          </p:cNvPr>
          <p:cNvSpPr/>
          <p:nvPr/>
        </p:nvSpPr>
        <p:spPr>
          <a:xfrm>
            <a:off x="7583560" y="496294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29602-FA9B-40C9-AE69-68AF2C3E5160}"/>
              </a:ext>
            </a:extLst>
          </p:cNvPr>
          <p:cNvSpPr/>
          <p:nvPr/>
        </p:nvSpPr>
        <p:spPr>
          <a:xfrm>
            <a:off x="6467056" y="53008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1C691-28E5-4AB8-960E-17A0859E6862}"/>
              </a:ext>
            </a:extLst>
          </p:cNvPr>
          <p:cNvSpPr/>
          <p:nvPr/>
        </p:nvSpPr>
        <p:spPr>
          <a:xfrm>
            <a:off x="8680172" y="52346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DDEE9-FD28-4699-B549-3AD67B82D32B}"/>
              </a:ext>
            </a:extLst>
          </p:cNvPr>
          <p:cNvSpPr/>
          <p:nvPr/>
        </p:nvSpPr>
        <p:spPr>
          <a:xfrm>
            <a:off x="9780103" y="536712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7C82A1-8E04-4DED-A995-D5E4C2E03132}"/>
              </a:ext>
            </a:extLst>
          </p:cNvPr>
          <p:cNvSpPr/>
          <p:nvPr/>
        </p:nvSpPr>
        <p:spPr>
          <a:xfrm>
            <a:off x="974036" y="1636646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7D90C1-B9AC-42A4-9859-E521C6DAA0C4}"/>
              </a:ext>
            </a:extLst>
          </p:cNvPr>
          <p:cNvSpPr/>
          <p:nvPr/>
        </p:nvSpPr>
        <p:spPr>
          <a:xfrm>
            <a:off x="9780102" y="164989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0BC70-7C7C-4BE5-B594-C3AC0E2267ED}"/>
              </a:ext>
            </a:extLst>
          </p:cNvPr>
          <p:cNvSpPr/>
          <p:nvPr/>
        </p:nvSpPr>
        <p:spPr>
          <a:xfrm>
            <a:off x="9780101" y="2749827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20C207-EEA0-4FEA-A140-B97C6002B710}"/>
              </a:ext>
            </a:extLst>
          </p:cNvPr>
          <p:cNvSpPr/>
          <p:nvPr/>
        </p:nvSpPr>
        <p:spPr>
          <a:xfrm>
            <a:off x="9780100" y="3849763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E78AEE-39E5-45F7-B80D-5A8A66156A50}"/>
              </a:ext>
            </a:extLst>
          </p:cNvPr>
          <p:cNvSpPr/>
          <p:nvPr/>
        </p:nvSpPr>
        <p:spPr>
          <a:xfrm>
            <a:off x="9780100" y="4969564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62F7A-83E9-45E9-AF10-09BDC7612835}"/>
              </a:ext>
            </a:extLst>
          </p:cNvPr>
          <p:cNvSpPr/>
          <p:nvPr/>
        </p:nvSpPr>
        <p:spPr>
          <a:xfrm>
            <a:off x="974035" y="2763078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6C24C-F800-4722-9525-4D42C01B3C5C}"/>
              </a:ext>
            </a:extLst>
          </p:cNvPr>
          <p:cNvSpPr/>
          <p:nvPr/>
        </p:nvSpPr>
        <p:spPr>
          <a:xfrm>
            <a:off x="987286" y="3889510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5DF0E9-C43C-4E24-9B32-CF5CE3E3F559}"/>
              </a:ext>
            </a:extLst>
          </p:cNvPr>
          <p:cNvSpPr/>
          <p:nvPr/>
        </p:nvSpPr>
        <p:spPr>
          <a:xfrm>
            <a:off x="987286" y="4982815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B94BA-7F84-43FE-9247-7CC18C9A9152}"/>
              </a:ext>
            </a:extLst>
          </p:cNvPr>
          <p:cNvSpPr txBox="1"/>
          <p:nvPr/>
        </p:nvSpPr>
        <p:spPr>
          <a:xfrm>
            <a:off x="1013790" y="618876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257BF-DF95-4BC9-8619-D82503258DBE}"/>
              </a:ext>
            </a:extLst>
          </p:cNvPr>
          <p:cNvSpPr txBox="1"/>
          <p:nvPr/>
        </p:nvSpPr>
        <p:spPr>
          <a:xfrm>
            <a:off x="3104321" y="2256422"/>
            <a:ext cx="133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FINISH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5FB926-AE94-4B3E-BD8B-1A4303491818}"/>
              </a:ext>
            </a:extLst>
          </p:cNvPr>
          <p:cNvSpPr/>
          <p:nvPr/>
        </p:nvSpPr>
        <p:spPr>
          <a:xfrm>
            <a:off x="8676867" y="4969571"/>
            <a:ext cx="1099931" cy="111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6429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578</Words>
  <Application>Microsoft Office PowerPoint</Application>
  <PresentationFormat>Widescreen</PresentationFormat>
  <Paragraphs>324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CARE GROUP SESSION</vt:lpstr>
      <vt:lpstr>TODAY’S AGENDA</vt:lpstr>
      <vt:lpstr>Opening Prayer</vt:lpstr>
      <vt:lpstr>Board Game</vt:lpstr>
      <vt:lpstr>Preparation</vt:lpstr>
      <vt:lpstr>Rules</vt:lpstr>
      <vt:lpstr>PowerPoint Presentation</vt:lpstr>
      <vt:lpstr>PowerPoint Presentation</vt:lpstr>
      <vt:lpstr>PowerPoint Presentation</vt:lpstr>
      <vt:lpstr>PowerPoint Presentation</vt:lpstr>
      <vt:lpstr>Instruction boxes</vt:lpstr>
      <vt:lpstr>PowerPoint Presentation</vt:lpstr>
      <vt:lpstr>PowerPoint Presentation</vt:lpstr>
      <vt:lpstr>PowerPoint Presentation</vt:lpstr>
      <vt:lpstr>PowerPoint Presentation</vt:lpstr>
      <vt:lpstr>TALK CARD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To:  Care Group Ibu Sandra dan Ibu Olyn  Ditunggu kehadirannya di Room 401, jam 14:00  Board Game Time!</dc:title>
  <dc:creator>Sandra Sembel</dc:creator>
  <cp:lastModifiedBy>Sandra Sembel</cp:lastModifiedBy>
  <cp:revision>8</cp:revision>
  <dcterms:created xsi:type="dcterms:W3CDTF">2018-10-11T02:11:07Z</dcterms:created>
  <dcterms:modified xsi:type="dcterms:W3CDTF">2018-10-11T04:38:42Z</dcterms:modified>
</cp:coreProperties>
</file>