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0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8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37CE-4563-E142-9584-4FCCA7579E6E}" type="datetimeFigureOut">
              <a:rPr lang="en-US" smtClean="0"/>
              <a:t>8/3/14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E3AF-8F42-C64B-9288-285748F50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6272" y="5114146"/>
            <a:ext cx="80605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Kalau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Yesus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Anak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Allah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sebelum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memulai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pekerjaanNya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harus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dibaptis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pasti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ada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sesuatu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yang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sangat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penting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dengan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baptisan</a:t>
            </a:r>
            <a:r>
              <a:rPr lang="tr-TR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58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Baptisan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57" y="1591588"/>
            <a:ext cx="6807593" cy="431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87" y="5079355"/>
            <a:ext cx="1778645" cy="17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Dibaptis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6372" y="2191777"/>
            <a:ext cx="8229600" cy="3151609"/>
          </a:xfrm>
        </p:spPr>
        <p:txBody>
          <a:bodyPr>
            <a:normAutofit/>
          </a:bodyPr>
          <a:lstStyle/>
          <a:p>
            <a:pPr algn="ctr"/>
            <a:r>
              <a:rPr lang="fi-FI" sz="4400" dirty="0" err="1" smtClean="0"/>
              <a:t>Jika</a:t>
            </a:r>
            <a:r>
              <a:rPr lang="fi-FI" sz="4400" dirty="0" smtClean="0"/>
              <a:t> </a:t>
            </a:r>
            <a:r>
              <a:rPr lang="fi-FI" sz="4400" dirty="0" err="1" smtClean="0"/>
              <a:t>seseorang</a:t>
            </a:r>
            <a:r>
              <a:rPr lang="fi-FI" sz="4400" dirty="0" smtClean="0"/>
              <a:t> </a:t>
            </a:r>
            <a:r>
              <a:rPr lang="fi-FI" sz="4400" dirty="0" err="1" smtClean="0"/>
              <a:t>tidak</a:t>
            </a:r>
            <a:r>
              <a:rPr lang="fi-FI" sz="4400" dirty="0" smtClean="0"/>
              <a:t> </a:t>
            </a:r>
            <a:r>
              <a:rPr lang="fi-FI" sz="4400" dirty="0" err="1" smtClean="0"/>
              <a:t>dlahirkan</a:t>
            </a:r>
            <a:r>
              <a:rPr lang="fi-FI" sz="4400" dirty="0" smtClean="0"/>
              <a:t> dari air </a:t>
            </a:r>
            <a:r>
              <a:rPr lang="fi-FI" sz="4400" dirty="0" err="1" smtClean="0"/>
              <a:t>dan</a:t>
            </a:r>
            <a:r>
              <a:rPr lang="fi-FI" sz="4400" dirty="0" smtClean="0"/>
              <a:t> </a:t>
            </a:r>
            <a:r>
              <a:rPr lang="fi-FI" sz="4400" dirty="0" err="1" smtClean="0"/>
              <a:t>Roh</a:t>
            </a:r>
            <a:r>
              <a:rPr lang="fi-FI" sz="4400" dirty="0" smtClean="0"/>
              <a:t>, ia </a:t>
            </a:r>
            <a:r>
              <a:rPr lang="fi-FI" sz="4400" dirty="0" err="1" smtClean="0"/>
              <a:t>tidak</a:t>
            </a:r>
            <a:r>
              <a:rPr lang="fi-FI" sz="4400" dirty="0" smtClean="0"/>
              <a:t> </a:t>
            </a:r>
            <a:r>
              <a:rPr lang="fi-FI" sz="4400" dirty="0" err="1" smtClean="0"/>
              <a:t>dapat</a:t>
            </a:r>
            <a:r>
              <a:rPr lang="fi-FI" sz="4400" dirty="0" smtClean="0"/>
              <a:t> </a:t>
            </a:r>
            <a:r>
              <a:rPr lang="fi-FI" sz="4400" dirty="0" err="1" smtClean="0"/>
              <a:t>masuk</a:t>
            </a:r>
            <a:r>
              <a:rPr lang="fi-FI" sz="4400" dirty="0" smtClean="0"/>
              <a:t> </a:t>
            </a:r>
            <a:r>
              <a:rPr lang="fi-FI" sz="4400" dirty="0" err="1" smtClean="0"/>
              <a:t>kedalam</a:t>
            </a:r>
            <a:r>
              <a:rPr lang="fi-FI" sz="4400" dirty="0" smtClean="0"/>
              <a:t> </a:t>
            </a:r>
            <a:r>
              <a:rPr lang="fi-FI" sz="4400" dirty="0" err="1" smtClean="0"/>
              <a:t>kerajaan</a:t>
            </a:r>
            <a:r>
              <a:rPr lang="fi-FI" sz="4400" dirty="0" smtClean="0"/>
              <a:t> Allah. </a:t>
            </a:r>
            <a:r>
              <a:rPr lang="fi-FI" sz="4400" dirty="0" err="1" smtClean="0"/>
              <a:t>Yoh</a:t>
            </a:r>
            <a:r>
              <a:rPr lang="fi-FI" sz="4400" dirty="0" smtClean="0"/>
              <a:t> 3:5b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321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68" y="2177241"/>
            <a:ext cx="2463800" cy="328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87" y="2177241"/>
            <a:ext cx="2777032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Baptisan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Merdeka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Dosa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Maut</a:t>
            </a:r>
            <a:r>
              <a:rPr lang="en-US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6473" y="2782669"/>
            <a:ext cx="7073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i="1" dirty="0" err="1" smtClean="0"/>
              <a:t>Jadi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apabila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Anak</a:t>
            </a:r>
            <a:r>
              <a:rPr lang="fi-FI" sz="2400" i="1" dirty="0" smtClean="0"/>
              <a:t> itu </a:t>
            </a:r>
            <a:r>
              <a:rPr lang="fi-FI" sz="2400" i="1" dirty="0" err="1" smtClean="0"/>
              <a:t>memerdekakan</a:t>
            </a:r>
            <a:r>
              <a:rPr lang="fi-FI" sz="2400" i="1" dirty="0" smtClean="0"/>
              <a:t> kamu, </a:t>
            </a:r>
            <a:r>
              <a:rPr lang="fi-FI" sz="2400" i="1" dirty="0" err="1" smtClean="0"/>
              <a:t>kamupun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benar-benar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merdeka</a:t>
            </a:r>
            <a:r>
              <a:rPr lang="fi-FI" sz="2400" i="1" dirty="0" smtClean="0"/>
              <a:t> - </a:t>
            </a:r>
            <a:r>
              <a:rPr lang="fi-FI" sz="2400" i="1" dirty="0" err="1" smtClean="0"/>
              <a:t>Yoh</a:t>
            </a:r>
            <a:r>
              <a:rPr lang="fi-FI" sz="2400" i="1" dirty="0" smtClean="0"/>
              <a:t>. 8:36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1120438" y="4656638"/>
            <a:ext cx="68993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err="1" smtClean="0"/>
              <a:t>Sebab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itu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saudara-saudaraku</a:t>
            </a:r>
            <a:r>
              <a:rPr lang="tr-TR" sz="2400" i="1" dirty="0" smtClean="0"/>
              <a:t>, kamu </a:t>
            </a:r>
            <a:r>
              <a:rPr lang="tr-TR" sz="2400" i="1" dirty="0" err="1" smtClean="0"/>
              <a:t>juga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telah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mati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bagi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hukum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Taurat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oleh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tubuh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Kristus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supaya</a:t>
            </a:r>
            <a:r>
              <a:rPr lang="tr-TR" sz="2400" i="1" dirty="0" smtClean="0"/>
              <a:t> kamu </a:t>
            </a:r>
            <a:r>
              <a:rPr lang="tr-TR" sz="2400" i="1" dirty="0" err="1" smtClean="0"/>
              <a:t>menjadi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milik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orang</a:t>
            </a:r>
            <a:r>
              <a:rPr lang="tr-TR" sz="2400" i="1" dirty="0" smtClean="0"/>
              <a:t> lain, </a:t>
            </a:r>
            <a:r>
              <a:rPr lang="tr-TR" sz="2400" i="1" dirty="0" err="1" smtClean="0"/>
              <a:t>yaitu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milik</a:t>
            </a:r>
            <a:r>
              <a:rPr lang="tr-TR" sz="2400" i="1" dirty="0" smtClean="0"/>
              <a:t> Dia, </a:t>
            </a:r>
            <a:r>
              <a:rPr lang="tr-TR" sz="2400" i="1" dirty="0" err="1" smtClean="0"/>
              <a:t>yang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telah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dibangkitkan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dari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antara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orang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mati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agar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kita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berbuah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bagi</a:t>
            </a:r>
            <a:r>
              <a:rPr lang="tr-TR" sz="2400" i="1" dirty="0" smtClean="0"/>
              <a:t> Allah - Rom. 7:4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0243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Kristus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Iblis</a:t>
            </a:r>
            <a:r>
              <a:rPr lang="tr-TR" dirty="0" smtClean="0"/>
              <a:t> sama </a:t>
            </a:r>
            <a:r>
              <a:rPr lang="tr-TR" dirty="0" err="1" smtClean="0"/>
              <a:t>sekali</a:t>
            </a:r>
            <a:r>
              <a:rPr lang="tr-TR" dirty="0" smtClean="0"/>
              <a:t> </a:t>
            </a:r>
            <a:r>
              <a:rPr lang="tr-TR" dirty="0" err="1" smtClean="0"/>
              <a:t>tidak</a:t>
            </a:r>
            <a:r>
              <a:rPr lang="tr-TR" dirty="0" smtClean="0"/>
              <a:t> </a:t>
            </a:r>
            <a:r>
              <a:rPr lang="tr-TR" dirty="0" err="1" smtClean="0"/>
              <a:t>punya</a:t>
            </a:r>
            <a:r>
              <a:rPr lang="tr-TR" dirty="0" smtClean="0"/>
              <a:t> hak </a:t>
            </a:r>
            <a:r>
              <a:rPr lang="tr-TR" dirty="0" err="1" smtClean="0"/>
              <a:t>atas</a:t>
            </a:r>
            <a:r>
              <a:rPr lang="tr-TR" dirty="0" smtClean="0"/>
              <a:t> </a:t>
            </a:r>
            <a:r>
              <a:rPr lang="tr-TR" dirty="0" err="1" smtClean="0"/>
              <a:t>kita</a:t>
            </a:r>
            <a:r>
              <a:rPr lang="tr-TR" dirty="0" smtClean="0"/>
              <a:t> (1. </a:t>
            </a:r>
            <a:r>
              <a:rPr lang="tr-TR" dirty="0" err="1" smtClean="0"/>
              <a:t>Yoh</a:t>
            </a:r>
            <a:r>
              <a:rPr lang="tr-TR" dirty="0" smtClean="0"/>
              <a:t>. 5:18).</a:t>
            </a:r>
          </a:p>
          <a:p>
            <a:r>
              <a:rPr lang="tr-TR" dirty="0" err="1" smtClean="0"/>
              <a:t>Kita</a:t>
            </a:r>
            <a:r>
              <a:rPr lang="tr-TR" dirty="0" smtClean="0"/>
              <a:t> </a:t>
            </a:r>
            <a:r>
              <a:rPr lang="tr-TR" dirty="0" err="1" smtClean="0"/>
              <a:t>menerima</a:t>
            </a:r>
            <a:r>
              <a:rPr lang="tr-TR" dirty="0" smtClean="0"/>
              <a:t> </a:t>
            </a:r>
            <a:r>
              <a:rPr lang="tr-TR" dirty="0" err="1" smtClean="0"/>
              <a:t>jaminan</a:t>
            </a:r>
            <a:r>
              <a:rPr lang="tr-TR" dirty="0" smtClean="0"/>
              <a:t> (</a:t>
            </a:r>
            <a:r>
              <a:rPr lang="tr-TR" dirty="0" err="1" smtClean="0"/>
              <a:t>panjar</a:t>
            </a:r>
            <a:r>
              <a:rPr lang="tr-TR" dirty="0" smtClean="0"/>
              <a:t>) </a:t>
            </a:r>
            <a:r>
              <a:rPr lang="tr-TR" dirty="0" err="1" smtClean="0"/>
              <a:t>yaitu</a:t>
            </a:r>
            <a:r>
              <a:rPr lang="tr-TR" dirty="0" smtClean="0"/>
              <a:t> </a:t>
            </a:r>
            <a:r>
              <a:rPr lang="tr-TR" dirty="0" err="1" smtClean="0"/>
              <a:t>Roh</a:t>
            </a:r>
            <a:r>
              <a:rPr lang="tr-TR" dirty="0" smtClean="0"/>
              <a:t> </a:t>
            </a:r>
            <a:r>
              <a:rPr lang="tr-TR" dirty="0" err="1" smtClean="0"/>
              <a:t>Kudus</a:t>
            </a:r>
            <a:r>
              <a:rPr lang="tr-TR" dirty="0" smtClean="0"/>
              <a:t> (2Kor. 1:21-22) </a:t>
            </a:r>
            <a:r>
              <a:rPr lang="tr-TR" dirty="0" err="1" smtClean="0"/>
              <a:t>sehingga</a:t>
            </a:r>
            <a:r>
              <a:rPr lang="tr-TR" dirty="0" smtClean="0"/>
              <a:t> </a:t>
            </a:r>
            <a:r>
              <a:rPr lang="tr-TR" dirty="0" err="1" smtClean="0"/>
              <a:t>tidak</a:t>
            </a:r>
            <a:r>
              <a:rPr lang="tr-TR" dirty="0" smtClean="0"/>
              <a:t> ada </a:t>
            </a:r>
            <a:r>
              <a:rPr lang="tr-TR" dirty="0" err="1" smtClean="0"/>
              <a:t>yang</a:t>
            </a:r>
            <a:r>
              <a:rPr lang="tr-TR" dirty="0" smtClean="0"/>
              <a:t> </a:t>
            </a:r>
            <a:r>
              <a:rPr lang="tr-TR" dirty="0" err="1" smtClean="0"/>
              <a:t>bisa</a:t>
            </a:r>
            <a:r>
              <a:rPr lang="tr-TR" dirty="0" smtClean="0"/>
              <a:t> </a:t>
            </a:r>
            <a:r>
              <a:rPr lang="tr-TR" dirty="0" err="1" smtClean="0"/>
              <a:t>memisahkan</a:t>
            </a:r>
            <a:r>
              <a:rPr lang="tr-TR" dirty="0" smtClean="0"/>
              <a:t> </a:t>
            </a:r>
            <a:r>
              <a:rPr lang="tr-TR" dirty="0" err="1" smtClean="0"/>
              <a:t>kita</a:t>
            </a:r>
            <a:r>
              <a:rPr lang="tr-TR" dirty="0" smtClean="0"/>
              <a:t> </a:t>
            </a:r>
            <a:r>
              <a:rPr lang="tr-TR" dirty="0" err="1" smtClean="0"/>
              <a:t>dari</a:t>
            </a:r>
            <a:r>
              <a:rPr lang="tr-TR" dirty="0" smtClean="0"/>
              <a:t> </a:t>
            </a:r>
            <a:r>
              <a:rPr lang="tr-TR" dirty="0" err="1" smtClean="0"/>
              <a:t>Kristus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Kita</a:t>
            </a:r>
            <a:r>
              <a:rPr lang="tr-TR" dirty="0" smtClean="0"/>
              <a:t> </a:t>
            </a:r>
            <a:r>
              <a:rPr lang="tr-TR" dirty="0" err="1" smtClean="0"/>
              <a:t>berhak</a:t>
            </a:r>
            <a:r>
              <a:rPr lang="tr-TR" dirty="0" smtClean="0"/>
              <a:t> </a:t>
            </a:r>
            <a:r>
              <a:rPr lang="tr-TR" dirty="0" err="1" smtClean="0"/>
              <a:t>menerima</a:t>
            </a:r>
            <a:r>
              <a:rPr lang="tr-TR" dirty="0" smtClean="0"/>
              <a:t> </a:t>
            </a:r>
            <a:r>
              <a:rPr lang="tr-TR" dirty="0" err="1" smtClean="0"/>
              <a:t>semua</a:t>
            </a:r>
            <a:r>
              <a:rPr lang="tr-TR" dirty="0" smtClean="0"/>
              <a:t> </a:t>
            </a:r>
            <a:r>
              <a:rPr lang="tr-TR" dirty="0" err="1" smtClean="0"/>
              <a:t>janji</a:t>
            </a:r>
            <a:r>
              <a:rPr lang="tr-TR" dirty="0" smtClean="0"/>
              <a:t> Allah (</a:t>
            </a:r>
            <a:r>
              <a:rPr lang="tr-TR" dirty="0" err="1" smtClean="0"/>
              <a:t>Gal</a:t>
            </a:r>
            <a:r>
              <a:rPr lang="tr-TR" dirty="0" smtClean="0"/>
              <a:t>. 3:29).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4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79" y="1704715"/>
            <a:ext cx="7393484" cy="335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 smtClean="0"/>
              <a:t>Matius</a:t>
            </a:r>
            <a:r>
              <a:rPr lang="tr-TR" sz="3600" dirty="0" smtClean="0"/>
              <a:t> 28 : 19 </a:t>
            </a:r>
          </a:p>
          <a:p>
            <a:pPr marL="0" indent="0">
              <a:buNone/>
            </a:pPr>
            <a:r>
              <a:rPr lang="tr-TR" sz="3600" dirty="0" smtClean="0"/>
              <a:t>“</a:t>
            </a:r>
            <a:r>
              <a:rPr lang="tr-TR" sz="3600" dirty="0" err="1" smtClean="0"/>
              <a:t>karena</a:t>
            </a:r>
            <a:r>
              <a:rPr lang="tr-TR" sz="3600" dirty="0" smtClean="0"/>
              <a:t> </a:t>
            </a:r>
            <a:r>
              <a:rPr lang="tr-TR" sz="3600" dirty="0" err="1" smtClean="0"/>
              <a:t>itu</a:t>
            </a:r>
            <a:r>
              <a:rPr lang="tr-TR" sz="3600" dirty="0" smtClean="0"/>
              <a:t> </a:t>
            </a:r>
            <a:r>
              <a:rPr lang="tr-TR" sz="3600" dirty="0" err="1" smtClean="0"/>
              <a:t>pergilah</a:t>
            </a:r>
            <a:r>
              <a:rPr lang="tr-TR" sz="3600" dirty="0" smtClean="0"/>
              <a:t>, </a:t>
            </a:r>
            <a:r>
              <a:rPr lang="tr-TR" sz="3600" dirty="0" err="1" smtClean="0"/>
              <a:t>jadikanlah</a:t>
            </a:r>
            <a:r>
              <a:rPr lang="tr-TR" sz="3600" dirty="0" smtClean="0"/>
              <a:t> </a:t>
            </a:r>
            <a:r>
              <a:rPr lang="tr-TR" sz="3600" dirty="0" err="1" smtClean="0"/>
              <a:t>semua</a:t>
            </a:r>
            <a:r>
              <a:rPr lang="tr-TR" sz="3600" dirty="0" smtClean="0"/>
              <a:t> </a:t>
            </a:r>
            <a:r>
              <a:rPr lang="tr-TR" sz="3600" dirty="0" err="1" smtClean="0"/>
              <a:t>bangsa</a:t>
            </a:r>
            <a:r>
              <a:rPr lang="tr-TR" sz="3600" dirty="0" smtClean="0"/>
              <a:t> </a:t>
            </a:r>
            <a:r>
              <a:rPr lang="tr-TR" sz="3600" dirty="0" err="1" smtClean="0"/>
              <a:t>muridKu</a:t>
            </a:r>
            <a:r>
              <a:rPr lang="tr-TR" sz="3600" dirty="0" smtClean="0"/>
              <a:t> dan </a:t>
            </a:r>
            <a:r>
              <a:rPr lang="tr-TR" sz="3600" dirty="0" err="1" smtClean="0"/>
              <a:t>baptislah</a:t>
            </a:r>
            <a:r>
              <a:rPr lang="tr-TR" sz="3600" dirty="0" smtClean="0"/>
              <a:t> </a:t>
            </a:r>
            <a:r>
              <a:rPr lang="tr-TR" sz="3600" dirty="0" err="1" smtClean="0"/>
              <a:t>mereka</a:t>
            </a:r>
            <a:r>
              <a:rPr lang="tr-TR" sz="3600" dirty="0" smtClean="0"/>
              <a:t> </a:t>
            </a:r>
            <a:r>
              <a:rPr lang="tr-TR" sz="3600" dirty="0" err="1" smtClean="0"/>
              <a:t>dalam</a:t>
            </a:r>
            <a:r>
              <a:rPr lang="tr-TR" sz="3600" dirty="0" smtClean="0"/>
              <a:t> nama </a:t>
            </a:r>
            <a:r>
              <a:rPr lang="tr-TR" sz="3600" dirty="0" err="1" smtClean="0"/>
              <a:t>Bapa</a:t>
            </a:r>
            <a:r>
              <a:rPr lang="tr-TR" sz="3600" dirty="0" smtClean="0"/>
              <a:t> dan </a:t>
            </a:r>
            <a:r>
              <a:rPr lang="tr-TR" sz="3600" dirty="0" err="1" smtClean="0"/>
              <a:t>Anak</a:t>
            </a:r>
            <a:r>
              <a:rPr lang="tr-TR" sz="3600" dirty="0" smtClean="0"/>
              <a:t> dan </a:t>
            </a:r>
            <a:r>
              <a:rPr lang="tr-TR" sz="3600" dirty="0" err="1" smtClean="0"/>
              <a:t>Roh</a:t>
            </a:r>
            <a:r>
              <a:rPr lang="tr-TR" sz="3600" dirty="0" smtClean="0"/>
              <a:t> </a:t>
            </a:r>
            <a:r>
              <a:rPr lang="tr-TR" sz="3600" dirty="0" err="1" smtClean="0"/>
              <a:t>Kudus</a:t>
            </a:r>
            <a:r>
              <a:rPr lang="tr-TR" sz="3600" dirty="0" smtClean="0"/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78579" y="5375072"/>
            <a:ext cx="7792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Markus</a:t>
            </a:r>
            <a:r>
              <a:rPr lang="tr-TR" sz="2000" dirty="0" smtClean="0"/>
              <a:t> 16 : 15-16, </a:t>
            </a:r>
          </a:p>
          <a:p>
            <a:r>
              <a:rPr lang="tr-TR" sz="2000" dirty="0" err="1" smtClean="0"/>
              <a:t>Yesus</a:t>
            </a:r>
            <a:r>
              <a:rPr lang="tr-TR" sz="2000" dirty="0" smtClean="0"/>
              <a:t> </a:t>
            </a:r>
            <a:r>
              <a:rPr lang="tr-TR" sz="2000" dirty="0" err="1" smtClean="0"/>
              <a:t>mengatakan</a:t>
            </a:r>
            <a:r>
              <a:rPr lang="tr-TR" sz="2000" dirty="0" smtClean="0"/>
              <a:t> : “</a:t>
            </a:r>
            <a:r>
              <a:rPr lang="tr-TR" sz="2000" dirty="0" err="1" smtClean="0"/>
              <a:t>Pergilah</a:t>
            </a:r>
            <a:r>
              <a:rPr lang="tr-TR" sz="2000" dirty="0" smtClean="0"/>
              <a:t> ke </a:t>
            </a:r>
            <a:r>
              <a:rPr lang="tr-TR" sz="2000" dirty="0" err="1" smtClean="0"/>
              <a:t>seluruh</a:t>
            </a:r>
            <a:r>
              <a:rPr lang="tr-TR" sz="2000" dirty="0" smtClean="0"/>
              <a:t> </a:t>
            </a:r>
            <a:r>
              <a:rPr lang="tr-TR" sz="2000" dirty="0" err="1" smtClean="0"/>
              <a:t>dunia</a:t>
            </a:r>
            <a:r>
              <a:rPr lang="tr-TR" sz="2000" dirty="0" smtClean="0"/>
              <a:t>, </a:t>
            </a:r>
            <a:r>
              <a:rPr lang="tr-TR" sz="2000" dirty="0" err="1" smtClean="0"/>
              <a:t>beritakanlah</a:t>
            </a:r>
            <a:r>
              <a:rPr lang="tr-TR" sz="2000" dirty="0" smtClean="0"/>
              <a:t> </a:t>
            </a:r>
            <a:r>
              <a:rPr lang="tr-TR" sz="2000" dirty="0" err="1" smtClean="0"/>
              <a:t>Injil</a:t>
            </a:r>
            <a:r>
              <a:rPr lang="tr-TR" sz="2000" dirty="0" smtClean="0"/>
              <a:t> </a:t>
            </a:r>
            <a:r>
              <a:rPr lang="tr-TR" sz="2000" dirty="0" err="1" smtClean="0"/>
              <a:t>kepada</a:t>
            </a:r>
            <a:r>
              <a:rPr lang="tr-TR" sz="2000" dirty="0" smtClean="0"/>
              <a:t> </a:t>
            </a:r>
            <a:r>
              <a:rPr lang="tr-TR" sz="2000" dirty="0" err="1" smtClean="0"/>
              <a:t>segala</a:t>
            </a:r>
            <a:r>
              <a:rPr lang="tr-TR" sz="2000" dirty="0" smtClean="0"/>
              <a:t> </a:t>
            </a:r>
            <a:r>
              <a:rPr lang="tr-TR" sz="2000" dirty="0" err="1" smtClean="0"/>
              <a:t>mahkluk</a:t>
            </a:r>
            <a:r>
              <a:rPr lang="tr-TR" sz="2000" dirty="0" smtClean="0"/>
              <a:t>, </a:t>
            </a:r>
            <a:r>
              <a:rPr lang="tr-TR" sz="2000" dirty="0" err="1" smtClean="0"/>
              <a:t>siapa</a:t>
            </a:r>
            <a:r>
              <a:rPr lang="tr-TR" sz="2000" dirty="0" smtClean="0"/>
              <a:t> </a:t>
            </a:r>
            <a:r>
              <a:rPr lang="tr-TR" sz="2000" dirty="0" err="1" smtClean="0"/>
              <a:t>yang</a:t>
            </a:r>
            <a:r>
              <a:rPr lang="tr-TR" sz="2000" dirty="0" smtClean="0"/>
              <a:t> </a:t>
            </a:r>
            <a:r>
              <a:rPr lang="tr-TR" sz="2000" dirty="0" err="1" smtClean="0"/>
              <a:t>percaya</a:t>
            </a:r>
            <a:r>
              <a:rPr lang="tr-TR" sz="2000" dirty="0" smtClean="0"/>
              <a:t> dan </a:t>
            </a:r>
            <a:r>
              <a:rPr lang="tr-TR" sz="2000" dirty="0" err="1" smtClean="0"/>
              <a:t>dibaptis</a:t>
            </a:r>
            <a:r>
              <a:rPr lang="tr-TR" sz="2000" dirty="0" smtClean="0"/>
              <a:t> akan </a:t>
            </a:r>
            <a:r>
              <a:rPr lang="tr-TR" sz="2000" dirty="0" err="1" smtClean="0"/>
              <a:t>diselamatkan</a:t>
            </a:r>
            <a:r>
              <a:rPr lang="tr-TR" sz="2000" dirty="0" smtClean="0"/>
              <a:t>, </a:t>
            </a:r>
            <a:r>
              <a:rPr lang="tr-TR" sz="2000" dirty="0" err="1" smtClean="0"/>
              <a:t>tetapi</a:t>
            </a:r>
            <a:r>
              <a:rPr lang="tr-TR" sz="2000" dirty="0" smtClean="0"/>
              <a:t> </a:t>
            </a:r>
            <a:r>
              <a:rPr lang="tr-TR" sz="2000" dirty="0" err="1" smtClean="0"/>
              <a:t>siapa</a:t>
            </a:r>
            <a:r>
              <a:rPr lang="tr-TR" sz="2000" dirty="0" smtClean="0"/>
              <a:t> </a:t>
            </a:r>
            <a:r>
              <a:rPr lang="tr-TR" sz="2000" dirty="0" err="1" smtClean="0"/>
              <a:t>yang</a:t>
            </a:r>
            <a:r>
              <a:rPr lang="tr-TR" sz="2000" dirty="0" smtClean="0"/>
              <a:t> </a:t>
            </a:r>
            <a:r>
              <a:rPr lang="tr-TR" sz="2000" dirty="0" err="1" smtClean="0"/>
              <a:t>tidak</a:t>
            </a:r>
            <a:r>
              <a:rPr lang="tr-TR" sz="2000" dirty="0" smtClean="0"/>
              <a:t> </a:t>
            </a:r>
            <a:r>
              <a:rPr lang="tr-TR" sz="2000" dirty="0" err="1" smtClean="0"/>
              <a:t>percaya</a:t>
            </a:r>
            <a:r>
              <a:rPr lang="tr-TR" sz="2000" dirty="0" smtClean="0"/>
              <a:t> akan </a:t>
            </a:r>
            <a:r>
              <a:rPr lang="tr-TR" sz="2000" dirty="0" err="1" smtClean="0"/>
              <a:t>dihukum</a:t>
            </a:r>
            <a:r>
              <a:rPr lang="tr-TR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54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8500"/>
            <a:ext cx="7620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3878"/>
          <a:stretch/>
        </p:blipFill>
        <p:spPr>
          <a:xfrm>
            <a:off x="0" y="2085949"/>
            <a:ext cx="9144000" cy="39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2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39" y="1643301"/>
            <a:ext cx="533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760910"/>
            <a:ext cx="5525594" cy="43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22" y="2272453"/>
            <a:ext cx="5956782" cy="299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74" y="1837344"/>
            <a:ext cx="4530227" cy="39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42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63" y="1231900"/>
            <a:ext cx="7520187" cy="47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dibaptis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75" y="1523999"/>
            <a:ext cx="4348882" cy="5039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5616" y="1791691"/>
            <a:ext cx="266165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Sebelum</a:t>
            </a:r>
            <a:r>
              <a:rPr lang="tr-TR" sz="2800" dirty="0" smtClean="0"/>
              <a:t> </a:t>
            </a:r>
            <a:r>
              <a:rPr lang="tr-TR" sz="2800" dirty="0" err="1" smtClean="0"/>
              <a:t>Yesus</a:t>
            </a:r>
            <a:r>
              <a:rPr lang="tr-TR" sz="2800" dirty="0" smtClean="0"/>
              <a:t> </a:t>
            </a:r>
            <a:r>
              <a:rPr lang="tr-TR" sz="2800" dirty="0" err="1" smtClean="0"/>
              <a:t>memulai</a:t>
            </a:r>
            <a:r>
              <a:rPr lang="tr-TR" sz="2800" dirty="0" smtClean="0"/>
              <a:t> </a:t>
            </a:r>
            <a:r>
              <a:rPr lang="tr-TR" sz="2800" dirty="0" err="1" smtClean="0"/>
              <a:t>pelayananNya</a:t>
            </a:r>
            <a:r>
              <a:rPr lang="tr-TR" sz="2800" dirty="0" smtClean="0"/>
              <a:t>, </a:t>
            </a:r>
            <a:r>
              <a:rPr lang="tr-TR" sz="2800" dirty="0" err="1" smtClean="0"/>
              <a:t>Ia</a:t>
            </a:r>
            <a:r>
              <a:rPr lang="tr-TR" sz="2800" dirty="0" smtClean="0"/>
              <a:t> </a:t>
            </a:r>
            <a:r>
              <a:rPr lang="tr-TR" sz="2800" dirty="0" err="1" smtClean="0"/>
              <a:t>pergi</a:t>
            </a:r>
            <a:r>
              <a:rPr lang="tr-TR" sz="2800" dirty="0" smtClean="0"/>
              <a:t> ke </a:t>
            </a:r>
            <a:r>
              <a:rPr lang="tr-TR" sz="2800" dirty="0" err="1" smtClean="0"/>
              <a:t>Sungai</a:t>
            </a:r>
            <a:r>
              <a:rPr lang="tr-TR" sz="2800" dirty="0" smtClean="0"/>
              <a:t> </a:t>
            </a:r>
            <a:r>
              <a:rPr lang="tr-TR" sz="2800" dirty="0" err="1" smtClean="0"/>
              <a:t>Yordan</a:t>
            </a:r>
            <a:r>
              <a:rPr lang="tr-TR" sz="2800" dirty="0" smtClean="0"/>
              <a:t> </a:t>
            </a:r>
            <a:r>
              <a:rPr lang="tr-TR" sz="2800" dirty="0" err="1" smtClean="0"/>
              <a:t>untuk</a:t>
            </a:r>
            <a:r>
              <a:rPr lang="tr-TR" sz="2800" dirty="0" smtClean="0"/>
              <a:t> </a:t>
            </a:r>
            <a:r>
              <a:rPr lang="tr-TR" sz="2800" dirty="0" err="1" smtClean="0"/>
              <a:t>dibaptis</a:t>
            </a:r>
            <a:r>
              <a:rPr lang="tr-TR" sz="2800" dirty="0" smtClean="0"/>
              <a:t> </a:t>
            </a:r>
          </a:p>
          <a:p>
            <a:endParaRPr lang="tr-TR" sz="2800" dirty="0"/>
          </a:p>
          <a:p>
            <a:r>
              <a:rPr lang="tr-TR" sz="2800" dirty="0" smtClean="0"/>
              <a:t>(Mat. 3:13). 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92780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281</Words>
  <Application>Microsoft Macintosh PowerPoint</Application>
  <PresentationFormat>On-screen Show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Mengapa Perlu dibaptis?</vt:lpstr>
      <vt:lpstr>PowerPoint Presentation</vt:lpstr>
      <vt:lpstr>Apa Arti Baptisan?</vt:lpstr>
      <vt:lpstr>Mengapa Perlu Dibaptis?</vt:lpstr>
      <vt:lpstr>PowerPoint Presentation</vt:lpstr>
      <vt:lpstr>Arti Baptisan</vt:lpstr>
      <vt:lpstr>Menjadi Milik Kristus</vt:lpstr>
      <vt:lpstr>So, what?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8</cp:revision>
  <dcterms:created xsi:type="dcterms:W3CDTF">2014-08-03T02:09:42Z</dcterms:created>
  <dcterms:modified xsi:type="dcterms:W3CDTF">2014-08-03T02:56:51Z</dcterms:modified>
</cp:coreProperties>
</file>