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2672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8215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25113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9292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5497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011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687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46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2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2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4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68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8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83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87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7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11/9/2017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04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 of gratitude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(Sandra Sembel)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29" y="734095"/>
            <a:ext cx="3947376" cy="59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6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Penutup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61" y="2193275"/>
            <a:ext cx="4936901" cy="323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Kolose</a:t>
            </a: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7)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kamu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berakar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dibangun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kamu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bertambah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teguh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diajarkan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kepadamu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hendaklah</a:t>
            </a: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hatimu</a:t>
            </a: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melimpah</a:t>
            </a: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syukur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age result for attitude of gratitu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04" y="2052436"/>
            <a:ext cx="4488958" cy="3794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0250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11" y="1331569"/>
            <a:ext cx="8781847" cy="460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2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33363" y="1682773"/>
            <a:ext cx="59371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Tesalonika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5: 18) </a:t>
            </a:r>
            <a:endParaRPr lang="en-US" sz="36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Mengucap</a:t>
            </a:r>
            <a:r>
              <a:rPr lang="en-US" sz="3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syukurlah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36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segala</a:t>
            </a:r>
            <a:r>
              <a:rPr lang="en-US" sz="36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sebab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itulah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yang </a:t>
            </a:r>
            <a:r>
              <a:rPr lang="en-US" sz="3600" b="1" i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dikehendaki</a:t>
            </a:r>
            <a:r>
              <a:rPr lang="en-US" sz="3600" b="1" i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Allah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dalam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Kristus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Yesus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bagi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kamu</a:t>
            </a:r>
            <a:r>
              <a:rPr lang="en-US" sz="3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31" y="1863078"/>
            <a:ext cx="3341447" cy="25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0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appy 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0" y="1145883"/>
            <a:ext cx="9657095" cy="545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5" y="2086377"/>
            <a:ext cx="3747750" cy="2794716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Kapan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terakhir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bersyukur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65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UPH FoN gradu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06" y="296215"/>
            <a:ext cx="9840567" cy="62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037" y="723314"/>
            <a:ext cx="9404723" cy="1400530"/>
          </a:xfrm>
        </p:spPr>
        <p:txBody>
          <a:bodyPr/>
          <a:lstStyle/>
          <a:p>
            <a:pPr algn="ctr"/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Sukacita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648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ersyukur dalam kesesa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928" y="202842"/>
            <a:ext cx="8086906" cy="637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030" y="5447582"/>
            <a:ext cx="7454701" cy="991855"/>
          </a:xfrm>
        </p:spPr>
        <p:txBody>
          <a:bodyPr/>
          <a:lstStyle/>
          <a:p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kesesakan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37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3717" y="2633895"/>
            <a:ext cx="4930441" cy="1400530"/>
          </a:xfrm>
        </p:spPr>
        <p:txBody>
          <a:bodyPr/>
          <a:lstStyle/>
          <a:p>
            <a:r>
              <a:rPr lang="en-US" sz="7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Bisakah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Image result for PERGUMULAN HIDU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3" y="2633895"/>
            <a:ext cx="3797122" cy="2375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65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200"/>
          </a:xfrm>
        </p:spPr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endParaRPr lang="en-US" dirty="0"/>
          </a:p>
        </p:txBody>
      </p:sp>
      <p:pic>
        <p:nvPicPr>
          <p:cNvPr id="3" name="Picture 2" descr="Image result for 5 roti dan 2 ika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91" y="1766677"/>
            <a:ext cx="4906265" cy="41704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08879" y="1756069"/>
            <a:ext cx="5842715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(Lukas 9: 16-17)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2400" b="1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mengambil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lima roti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menengadah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langit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mengucap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berkat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lalu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memecah-mecahkan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roti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memberikannya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murid-murid-Nya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supaya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dibagi-bagikannya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banyak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en-US" sz="24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mereka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semuanya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makan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sampai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kenyang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Kemudian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dikumpulkan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potongan-potongan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roti yang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sisa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sebanyak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belas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bakul</a:t>
            </a: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24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0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Keterdesakan</a:t>
            </a:r>
            <a:endParaRPr lang="en-US" dirty="0"/>
          </a:p>
        </p:txBody>
      </p:sp>
      <p:pic>
        <p:nvPicPr>
          <p:cNvPr id="3" name="Picture 2" descr="Image result for 2 CHRONICLE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3" y="1678680"/>
            <a:ext cx="5115059" cy="44645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241960" y="3121113"/>
            <a:ext cx="4833870" cy="283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n-US" sz="2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Tawarikh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20: 21b) </a:t>
            </a:r>
            <a:endParaRPr lang="en-US" sz="2800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28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Nyanyikanlah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nyanyian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syukur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TUHAN,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bahwasanya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selama-lamanya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kasih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</a:t>
            </a:r>
            <a:r>
              <a:rPr lang="en-US" sz="28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-Nya</a:t>
            </a:r>
            <a:r>
              <a:rPr lang="en-US" sz="2800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!"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99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Keterikatan</a:t>
            </a:r>
            <a:endParaRPr lang="en-US" dirty="0"/>
          </a:p>
        </p:txBody>
      </p:sp>
      <p:pic>
        <p:nvPicPr>
          <p:cNvPr id="3" name="Picture 2" descr="Image result for pAULUS DAN SIL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/>
          <a:stretch/>
        </p:blipFill>
        <p:spPr bwMode="auto">
          <a:xfrm>
            <a:off x="831022" y="1853248"/>
            <a:ext cx="4372043" cy="42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79582" y="1853247"/>
            <a:ext cx="5576553" cy="4421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en-US" sz="2400" b="1" i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b="1" i="1" dirty="0" err="1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Kisah</a:t>
            </a:r>
            <a:r>
              <a:rPr lang="en-US" sz="2400" b="1" i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16: 25-26)</a:t>
            </a:r>
            <a:r>
              <a:rPr lang="en-US" sz="2400" i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25</a:t>
            </a:r>
            <a:r>
              <a:rPr lang="en-US" sz="2400" i="1" dirty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kira-kira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tengah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malam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Paulus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Silas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berdoa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menyanyikan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puji-pujian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kepada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Allah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orang-orang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hukuman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mendengarkan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24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Akan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tetapi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terjadilah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gempa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bumi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hebat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sehingga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sendi-sendi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penjara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goyah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seketika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juga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terbukalah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terlepaslah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belenggu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mereka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34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</TotalTime>
  <Words>222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Verdana</vt:lpstr>
      <vt:lpstr>Wingdings 3</vt:lpstr>
      <vt:lpstr>Ion</vt:lpstr>
      <vt:lpstr>Attitude of gratitude</vt:lpstr>
      <vt:lpstr>PowerPoint Presentation</vt:lpstr>
      <vt:lpstr>Kapan terakhir kita bersyukur?</vt:lpstr>
      <vt:lpstr>Dalam Sukacita?</vt:lpstr>
      <vt:lpstr>Dalam kesesakan?</vt:lpstr>
      <vt:lpstr>Bisakah?</vt:lpstr>
      <vt:lpstr>Dalam keterbatasan</vt:lpstr>
      <vt:lpstr>Dalam Keterdesakan</vt:lpstr>
      <vt:lpstr>Dalam Keterikatan</vt:lpstr>
      <vt:lpstr>Penutup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Attitude of gratitude</dc:title>
  <dc:creator>Sandra Sembel</dc:creator>
  <cp:lastModifiedBy>Sandra Sembel</cp:lastModifiedBy>
  <cp:revision>4</cp:revision>
  <dcterms:created xsi:type="dcterms:W3CDTF">2017-11-09T03:47:32Z</dcterms:created>
  <dcterms:modified xsi:type="dcterms:W3CDTF">2017-11-09T04:13:24Z</dcterms:modified>
</cp:coreProperties>
</file>