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2" r:id="rId5"/>
    <p:sldId id="257" r:id="rId6"/>
    <p:sldId id="260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1295" autoAdjust="0"/>
  </p:normalViewPr>
  <p:slideViewPr>
    <p:cSldViewPr>
      <p:cViewPr varScale="1">
        <p:scale>
          <a:sx n="84" d="100"/>
          <a:sy n="84" d="100"/>
        </p:scale>
        <p:origin x="-154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D80D0-9C83-459D-AAE7-0DF7C6C9A391}" type="datetimeFigureOut">
              <a:rPr lang="en-US" smtClean="0"/>
              <a:t>7/1/2017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30367-65D5-4094-8CF9-7947FE7DAF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7115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D80D0-9C83-459D-AAE7-0DF7C6C9A391}" type="datetimeFigureOut">
              <a:rPr lang="en-US" smtClean="0"/>
              <a:t>7/1/2017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30367-65D5-4094-8CF9-7947FE7DAF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93638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D80D0-9C83-459D-AAE7-0DF7C6C9A391}" type="datetimeFigureOut">
              <a:rPr lang="en-US" smtClean="0"/>
              <a:t>7/1/2017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30367-65D5-4094-8CF9-7947FE7DAF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672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D80D0-9C83-459D-AAE7-0DF7C6C9A391}" type="datetimeFigureOut">
              <a:rPr lang="en-US" smtClean="0"/>
              <a:t>7/1/2017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30367-65D5-4094-8CF9-7947FE7DAF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1127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D80D0-9C83-459D-AAE7-0DF7C6C9A391}" type="datetimeFigureOut">
              <a:rPr lang="en-US" smtClean="0"/>
              <a:t>7/1/2017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30367-65D5-4094-8CF9-7947FE7DAF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9028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D80D0-9C83-459D-AAE7-0DF7C6C9A391}" type="datetimeFigureOut">
              <a:rPr lang="en-US" smtClean="0"/>
              <a:t>7/1/2017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30367-65D5-4094-8CF9-7947FE7DAF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0386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D80D0-9C83-459D-AAE7-0DF7C6C9A391}" type="datetimeFigureOut">
              <a:rPr lang="en-US" smtClean="0"/>
              <a:t>7/1/2017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30367-65D5-4094-8CF9-7947FE7DAF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2178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D80D0-9C83-459D-AAE7-0DF7C6C9A391}" type="datetimeFigureOut">
              <a:rPr lang="en-US" smtClean="0"/>
              <a:t>7/1/2017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30367-65D5-4094-8CF9-7947FE7DAF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8009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D80D0-9C83-459D-AAE7-0DF7C6C9A391}" type="datetimeFigureOut">
              <a:rPr lang="en-US" smtClean="0"/>
              <a:t>7/1/2017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30367-65D5-4094-8CF9-7947FE7DAF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15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D80D0-9C83-459D-AAE7-0DF7C6C9A391}" type="datetimeFigureOut">
              <a:rPr lang="en-US" smtClean="0"/>
              <a:t>7/1/2017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30367-65D5-4094-8CF9-7947FE7DAF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3072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D80D0-9C83-459D-AAE7-0DF7C6C9A391}" type="datetimeFigureOut">
              <a:rPr lang="en-US" smtClean="0"/>
              <a:t>7/1/2017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30367-65D5-4094-8CF9-7947FE7DAF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004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CD80D0-9C83-459D-AAE7-0DF7C6C9A391}" type="datetimeFigureOut">
              <a:rPr lang="en-US" smtClean="0"/>
              <a:t>7/1/2017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E30367-65D5-4094-8CF9-7947FE7DAF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9961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550" t="15556" r="35895" b="74098"/>
          <a:stretch/>
        </p:blipFill>
        <p:spPr bwMode="auto">
          <a:xfrm>
            <a:off x="1828800" y="2590800"/>
            <a:ext cx="5303520" cy="8442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837266" y="3646311"/>
            <a:ext cx="60113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Source: Oxford English for Careers in Nursing 1 Practice File</a:t>
            </a:r>
          </a:p>
          <a:p>
            <a:r>
              <a:rPr lang="en-US" dirty="0" smtClean="0"/>
              <a:t>@Oxford University Press 2011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12436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000" t="44260" r="21000" b="20000"/>
          <a:stretch/>
        </p:blipFill>
        <p:spPr bwMode="auto">
          <a:xfrm>
            <a:off x="304800" y="2250831"/>
            <a:ext cx="8705088" cy="2916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Activity 1: Choose the correct option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68326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176" t="22264" r="40544" b="38501"/>
          <a:stretch/>
        </p:blipFill>
        <p:spPr bwMode="auto">
          <a:xfrm>
            <a:off x="228600" y="2133600"/>
            <a:ext cx="6291072" cy="33634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050" t="22294" r="14375" b="47626"/>
          <a:stretch/>
        </p:blipFill>
        <p:spPr bwMode="auto">
          <a:xfrm>
            <a:off x="7044690" y="2133600"/>
            <a:ext cx="1916430" cy="25786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Activity 2: Completing sentences with the right words from the list.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68039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385" t="19693" r="19769" b="45777"/>
          <a:stretch/>
        </p:blipFill>
        <p:spPr bwMode="auto">
          <a:xfrm>
            <a:off x="304800" y="1752600"/>
            <a:ext cx="8663354" cy="29600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Activity 3:  Completing sentences with the right words from the list.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0261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660" t="17638" r="19875" b="32453"/>
          <a:stretch/>
        </p:blipFill>
        <p:spPr bwMode="auto">
          <a:xfrm>
            <a:off x="281354" y="1828800"/>
            <a:ext cx="8605266" cy="4278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Activity 4: Reading Comprehension - text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23059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Activity 4: Reading Comprehension -Directions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which paragraphs (A to F) in the text can you find the answers to the following questions? Write the number of the paragraph and write the answer to each question.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85940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Activity 4: Reading Comprehension Questions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142782521"/>
              </p:ext>
            </p:extLst>
          </p:nvPr>
        </p:nvGraphicFramePr>
        <p:xfrm>
          <a:off x="381000" y="1600200"/>
          <a:ext cx="8458200" cy="48006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4850"/>
                <a:gridCol w="3524250"/>
                <a:gridCol w="1331383"/>
                <a:gridCol w="2897717"/>
              </a:tblGrid>
              <a:tr h="42273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Question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Paragraph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Answer</a:t>
                      </a:r>
                      <a:endParaRPr lang="en-US" dirty="0"/>
                    </a:p>
                  </a:txBody>
                  <a:tcPr/>
                </a:tc>
              </a:tr>
              <a:tr h="72964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What alternatives are there to pain killers?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2964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What happens to a body after death?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2964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Does Palliative care mean giving up?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2964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What do hospital staff do with a body?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2964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How do you know when someone is dead?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2964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Why do some</a:t>
                      </a:r>
                      <a:r>
                        <a:rPr lang="en-US" baseline="0" dirty="0" smtClean="0"/>
                        <a:t> people help a person they love end his or her life?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669387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170</Words>
  <Application>Microsoft Office PowerPoint</Application>
  <PresentationFormat>On-screen Show (4:3)</PresentationFormat>
  <Paragraphs>25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Activity 1: Choose the correct option</vt:lpstr>
      <vt:lpstr>Activity 2: Completing sentences with the right words from the list.</vt:lpstr>
      <vt:lpstr>Activity 3:  Completing sentences with the right words from the list.</vt:lpstr>
      <vt:lpstr>Activity 4: Reading Comprehension - text</vt:lpstr>
      <vt:lpstr>Activity 4: Reading Comprehension -Directions</vt:lpstr>
      <vt:lpstr>Activity 4: Reading Comprehension Questions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3</cp:revision>
  <dcterms:created xsi:type="dcterms:W3CDTF">2017-07-01T14:29:37Z</dcterms:created>
  <dcterms:modified xsi:type="dcterms:W3CDTF">2017-07-01T14:57:25Z</dcterms:modified>
</cp:coreProperties>
</file>