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164B-829F-49FF-BF07-95FB3CF3C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2BCB-13A0-4B14-8DD0-92344CDF43D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3F9D0-D5BE-44AF-B812-FCACC44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4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917575"/>
          </a:xfrm>
        </p:spPr>
        <p:txBody>
          <a:bodyPr/>
          <a:lstStyle/>
          <a:p>
            <a:pPr eaLnBrk="1" hangingPunct="1"/>
            <a:r>
              <a:rPr lang="en-US" dirty="0" smtClean="0"/>
              <a:t>Skimming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Changing World Markets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447800" y="34290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Can you guess what the article will be about?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133600" y="411480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o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One type of market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 number of markets in the world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523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Read the article on Page 7 and 8.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word before </a:t>
            </a:r>
            <a:r>
              <a:rPr lang="en-US" dirty="0" smtClean="0">
                <a:solidFill>
                  <a:srgbClr val="00B050"/>
                </a:solidFill>
              </a:rPr>
              <a:t>interruption</a:t>
            </a:r>
            <a:r>
              <a:rPr lang="en-US" dirty="0" smtClean="0"/>
              <a:t> in paragraph 2 is _____?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‘non-existent’ in China (par 3)?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years must a company plan ahead before entering the market in China (par 4)?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a strange idea in Russia (par 5)?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Russian dish was ‘pizza’ similar to (par 6)?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one is the concluding sentence </a:t>
            </a:r>
            <a:r>
              <a:rPr lang="en-US" smtClean="0"/>
              <a:t>in paragraph 7?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2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Famous Advertising Slogans</a:t>
            </a:r>
          </a:p>
        </p:txBody>
      </p:sp>
      <p:graphicFrame>
        <p:nvGraphicFramePr>
          <p:cNvPr id="3131" name="Group 59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699650"/>
        </p:xfrm>
        <a:graphic>
          <a:graphicData uri="http://schemas.openxmlformats.org/drawingml/2006/table">
            <a:tbl>
              <a:tblPr/>
              <a:tblGrid>
                <a:gridCol w="5562600"/>
                <a:gridCol w="2667000"/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I’m lovin’ it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Finger lickin’ good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Just do it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Life’s good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Connecting people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Let’s make things better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Hello Moto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ultimate driving machine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inside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It’s the real thing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 the first to know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Famous Advertising Slogans</a:t>
            </a:r>
          </a:p>
        </p:txBody>
      </p:sp>
      <p:graphicFrame>
        <p:nvGraphicFramePr>
          <p:cNvPr id="6191" name="Group 47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699650"/>
        </p:xfrm>
        <a:graphic>
          <a:graphicData uri="http://schemas.openxmlformats.org/drawingml/2006/table">
            <a:tbl>
              <a:tblPr/>
              <a:tblGrid>
                <a:gridCol w="5562600"/>
                <a:gridCol w="2667000"/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I’m lovin’ it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Finger lickin’ good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KFC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Just do it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Nike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Life’s good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Connecting people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Nokia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Let’s make things better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Phillips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Hello Moto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Motorolla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ultimate driving machine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inside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It’s the real thing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Coca Cola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 the first to know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4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66788"/>
            <a:ext cx="3810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0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262063"/>
            <a:ext cx="4333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7053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1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8"/>
            <a:ext cx="1981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2667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005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6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Talking Points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724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What advertisement do you find annoying?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Why do you think so?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What advertisement do you like best?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What does it advertise?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Why do you like it?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Have you ever bought something after you read the advertisement?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Can you mention different ways companies advertise their products?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Do you think it is important for a company/organization to advertise its product/service?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200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3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45720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Hi!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you ready to </a:t>
            </a:r>
            <a:r>
              <a:rPr lang="en-US" dirty="0" smtClean="0"/>
              <a:t>learn more</a:t>
            </a:r>
            <a:r>
              <a:rPr lang="en-US" dirty="0" smtClean="0"/>
              <a:t>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3431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9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281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Advertising</vt:lpstr>
      <vt:lpstr>Famous Advertising Slogans</vt:lpstr>
      <vt:lpstr>Famous Advertising Slogans</vt:lpstr>
      <vt:lpstr>PowerPoint Presentation</vt:lpstr>
      <vt:lpstr>PowerPoint Presentation</vt:lpstr>
      <vt:lpstr>PowerPoint Presentation</vt:lpstr>
      <vt:lpstr>PowerPoint Presentation</vt:lpstr>
      <vt:lpstr>Talking Points</vt:lpstr>
      <vt:lpstr>Hi! Are you ready to learn more?</vt:lpstr>
      <vt:lpstr>Skimming</vt:lpstr>
      <vt:lpstr>Scanning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sandra sembel</dc:creator>
  <cp:lastModifiedBy>sandra sembel</cp:lastModifiedBy>
  <cp:revision>2</cp:revision>
  <dcterms:created xsi:type="dcterms:W3CDTF">2014-05-06T05:50:18Z</dcterms:created>
  <dcterms:modified xsi:type="dcterms:W3CDTF">2014-05-06T06:00:25Z</dcterms:modified>
</cp:coreProperties>
</file>