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57" r:id="rId3"/>
    <p:sldId id="270" r:id="rId4"/>
    <p:sldId id="256" r:id="rId5"/>
    <p:sldId id="268" r:id="rId6"/>
    <p:sldId id="258" r:id="rId7"/>
    <p:sldId id="259" r:id="rId8"/>
    <p:sldId id="260" r:id="rId9"/>
    <p:sldId id="266" r:id="rId10"/>
    <p:sldId id="271" r:id="rId11"/>
    <p:sldId id="261" r:id="rId12"/>
    <p:sldId id="262" r:id="rId13"/>
    <p:sldId id="263" r:id="rId14"/>
    <p:sldId id="273" r:id="rId15"/>
    <p:sldId id="264" r:id="rId16"/>
    <p:sldId id="265" r:id="rId17"/>
    <p:sldId id="269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18ABF3-9662-3844-8713-53F975B6C35A}" type="doc">
      <dgm:prSet loTypeId="urn:microsoft.com/office/officeart/2005/8/layout/list1" loCatId="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859458C-4BC4-964C-9BBA-110C08C4B149}">
      <dgm:prSet phldrT="[Text]"/>
      <dgm:spPr/>
      <dgm:t>
        <a:bodyPr/>
        <a:lstStyle/>
        <a:p>
          <a:r>
            <a:rPr lang="en-US" dirty="0" smtClean="0"/>
            <a:t>Why is reading important?</a:t>
          </a:r>
          <a:endParaRPr lang="en-US" dirty="0"/>
        </a:p>
      </dgm:t>
    </dgm:pt>
    <dgm:pt modelId="{4F8FFE25-8E81-A742-AE78-8C3F88EF31AB}" type="parTrans" cxnId="{6CBD07A8-3E17-0E43-BB94-A0B3E2A3B500}">
      <dgm:prSet/>
      <dgm:spPr/>
      <dgm:t>
        <a:bodyPr/>
        <a:lstStyle/>
        <a:p>
          <a:endParaRPr lang="en-US"/>
        </a:p>
      </dgm:t>
    </dgm:pt>
    <dgm:pt modelId="{F0824D1A-CF50-AB4C-90D9-EA1D8043099A}" type="sibTrans" cxnId="{6CBD07A8-3E17-0E43-BB94-A0B3E2A3B500}">
      <dgm:prSet/>
      <dgm:spPr/>
      <dgm:t>
        <a:bodyPr/>
        <a:lstStyle/>
        <a:p>
          <a:endParaRPr lang="en-US"/>
        </a:p>
      </dgm:t>
    </dgm:pt>
    <dgm:pt modelId="{F884FF7F-F400-F44F-BA62-F0861525E01D}">
      <dgm:prSet phldrT="[Text]"/>
      <dgm:spPr/>
      <dgm:t>
        <a:bodyPr/>
        <a:lstStyle/>
        <a:p>
          <a:r>
            <a:rPr lang="en-US" dirty="0" smtClean="0"/>
            <a:t>What do you read?</a:t>
          </a:r>
          <a:endParaRPr lang="en-US" dirty="0"/>
        </a:p>
      </dgm:t>
    </dgm:pt>
    <dgm:pt modelId="{544AFC37-A6F5-A544-BE2E-EACEEB4A4382}" type="parTrans" cxnId="{6387429C-0D59-C941-B63E-0B570C56CC3B}">
      <dgm:prSet/>
      <dgm:spPr/>
      <dgm:t>
        <a:bodyPr/>
        <a:lstStyle/>
        <a:p>
          <a:endParaRPr lang="en-US"/>
        </a:p>
      </dgm:t>
    </dgm:pt>
    <dgm:pt modelId="{44B08443-799E-3F41-B8E6-E8E8DA319455}" type="sibTrans" cxnId="{6387429C-0D59-C941-B63E-0B570C56CC3B}">
      <dgm:prSet/>
      <dgm:spPr/>
      <dgm:t>
        <a:bodyPr/>
        <a:lstStyle/>
        <a:p>
          <a:endParaRPr lang="en-US"/>
        </a:p>
      </dgm:t>
    </dgm:pt>
    <dgm:pt modelId="{CBEF4B1C-163E-E546-80C5-F4FCF85E94F2}">
      <dgm:prSet phldrT="[Text]"/>
      <dgm:spPr/>
      <dgm:t>
        <a:bodyPr/>
        <a:lstStyle/>
        <a:p>
          <a:r>
            <a:rPr lang="en-US" dirty="0" smtClean="0"/>
            <a:t>What are the benefits </a:t>
          </a:r>
          <a:r>
            <a:rPr lang="en-US" smtClean="0"/>
            <a:t>of reading?</a:t>
          </a:r>
          <a:endParaRPr lang="en-US"/>
        </a:p>
      </dgm:t>
    </dgm:pt>
    <dgm:pt modelId="{0E2C373F-6083-2847-AAEA-EADD8496FE9D}" type="parTrans" cxnId="{8A8BD163-16D0-8D4D-842E-3F69B6980E6C}">
      <dgm:prSet/>
      <dgm:spPr/>
      <dgm:t>
        <a:bodyPr/>
        <a:lstStyle/>
        <a:p>
          <a:endParaRPr lang="en-US"/>
        </a:p>
      </dgm:t>
    </dgm:pt>
    <dgm:pt modelId="{F41ED6D9-930A-2241-A036-F77C7E501EF0}" type="sibTrans" cxnId="{8A8BD163-16D0-8D4D-842E-3F69B6980E6C}">
      <dgm:prSet/>
      <dgm:spPr/>
      <dgm:t>
        <a:bodyPr/>
        <a:lstStyle/>
        <a:p>
          <a:endParaRPr lang="en-US"/>
        </a:p>
      </dgm:t>
    </dgm:pt>
    <dgm:pt modelId="{2538A8FA-831A-664B-8D46-16BE71174D1F}" type="pres">
      <dgm:prSet presAssocID="{0018ABF3-9662-3844-8713-53F975B6C3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AE6F1B-3CE2-0940-98B1-17A3B7F75B86}" type="pres">
      <dgm:prSet presAssocID="{2859458C-4BC4-964C-9BBA-110C08C4B149}" presName="parentLin" presStyleCnt="0"/>
      <dgm:spPr/>
    </dgm:pt>
    <dgm:pt modelId="{2342100B-85E7-914B-8144-DBCA1E3D68A9}" type="pres">
      <dgm:prSet presAssocID="{2859458C-4BC4-964C-9BBA-110C08C4B14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8BDEB8E-63F2-9B46-ADAA-0BDD7295DC5E}" type="pres">
      <dgm:prSet presAssocID="{2859458C-4BC4-964C-9BBA-110C08C4B14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1A125-0980-364A-92FC-7BFBF0FD08AF}" type="pres">
      <dgm:prSet presAssocID="{2859458C-4BC4-964C-9BBA-110C08C4B149}" presName="negativeSpace" presStyleCnt="0"/>
      <dgm:spPr/>
    </dgm:pt>
    <dgm:pt modelId="{7023FEEF-22D0-7F4E-866F-2F07BAB37B78}" type="pres">
      <dgm:prSet presAssocID="{2859458C-4BC4-964C-9BBA-110C08C4B149}" presName="childText" presStyleLbl="conFgAcc1" presStyleIdx="0" presStyleCnt="3">
        <dgm:presLayoutVars>
          <dgm:bulletEnabled val="1"/>
        </dgm:presLayoutVars>
      </dgm:prSet>
      <dgm:spPr/>
    </dgm:pt>
    <dgm:pt modelId="{1CA33EE4-49EC-0140-AC2E-B2DEC3CD7179}" type="pres">
      <dgm:prSet presAssocID="{F0824D1A-CF50-AB4C-90D9-EA1D8043099A}" presName="spaceBetweenRectangles" presStyleCnt="0"/>
      <dgm:spPr/>
    </dgm:pt>
    <dgm:pt modelId="{48F90A88-E330-3F41-9E13-AFC01AD4F4C5}" type="pres">
      <dgm:prSet presAssocID="{F884FF7F-F400-F44F-BA62-F0861525E01D}" presName="parentLin" presStyleCnt="0"/>
      <dgm:spPr/>
    </dgm:pt>
    <dgm:pt modelId="{3A5DBD00-CFC8-5F42-AA17-424F43E2697A}" type="pres">
      <dgm:prSet presAssocID="{F884FF7F-F400-F44F-BA62-F0861525E01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214E8DE-2F27-A84B-B252-EC71C38BCF3D}" type="pres">
      <dgm:prSet presAssocID="{F884FF7F-F400-F44F-BA62-F0861525E01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AD141-F43D-F041-9DD7-0E9A76D99DA2}" type="pres">
      <dgm:prSet presAssocID="{F884FF7F-F400-F44F-BA62-F0861525E01D}" presName="negativeSpace" presStyleCnt="0"/>
      <dgm:spPr/>
    </dgm:pt>
    <dgm:pt modelId="{C1BD8564-40A9-5941-B278-B5F68EF5EB4A}" type="pres">
      <dgm:prSet presAssocID="{F884FF7F-F400-F44F-BA62-F0861525E01D}" presName="childText" presStyleLbl="conFgAcc1" presStyleIdx="1" presStyleCnt="3">
        <dgm:presLayoutVars>
          <dgm:bulletEnabled val="1"/>
        </dgm:presLayoutVars>
      </dgm:prSet>
      <dgm:spPr/>
    </dgm:pt>
    <dgm:pt modelId="{A59F8B43-0F8F-EE45-B435-E0A21166CD70}" type="pres">
      <dgm:prSet presAssocID="{44B08443-799E-3F41-B8E6-E8E8DA319455}" presName="spaceBetweenRectangles" presStyleCnt="0"/>
      <dgm:spPr/>
    </dgm:pt>
    <dgm:pt modelId="{CD5AEEBD-E8CA-864B-A3DA-E14AF9A97FE2}" type="pres">
      <dgm:prSet presAssocID="{CBEF4B1C-163E-E546-80C5-F4FCF85E94F2}" presName="parentLin" presStyleCnt="0"/>
      <dgm:spPr/>
    </dgm:pt>
    <dgm:pt modelId="{E426DE68-F402-D540-8017-904123914914}" type="pres">
      <dgm:prSet presAssocID="{CBEF4B1C-163E-E546-80C5-F4FCF85E94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FFAF75F-0314-F24B-9C6F-5639411A1996}" type="pres">
      <dgm:prSet presAssocID="{CBEF4B1C-163E-E546-80C5-F4FCF85E94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3D966-A97F-6346-A199-7239501E3197}" type="pres">
      <dgm:prSet presAssocID="{CBEF4B1C-163E-E546-80C5-F4FCF85E94F2}" presName="negativeSpace" presStyleCnt="0"/>
      <dgm:spPr/>
    </dgm:pt>
    <dgm:pt modelId="{645184B6-C64D-BE4D-A7E6-59BCD5ECE23A}" type="pres">
      <dgm:prSet presAssocID="{CBEF4B1C-163E-E546-80C5-F4FCF85E94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3F0FF5-12AF-4A43-9D5F-394D903C502C}" type="presOf" srcId="{F884FF7F-F400-F44F-BA62-F0861525E01D}" destId="{C214E8DE-2F27-A84B-B252-EC71C38BCF3D}" srcOrd="1" destOrd="0" presId="urn:microsoft.com/office/officeart/2005/8/layout/list1"/>
    <dgm:cxn modelId="{F1E18883-C64A-BF4B-B300-BDEB581E26BF}" type="presOf" srcId="{2859458C-4BC4-964C-9BBA-110C08C4B149}" destId="{2342100B-85E7-914B-8144-DBCA1E3D68A9}" srcOrd="0" destOrd="0" presId="urn:microsoft.com/office/officeart/2005/8/layout/list1"/>
    <dgm:cxn modelId="{8A8BD163-16D0-8D4D-842E-3F69B6980E6C}" srcId="{0018ABF3-9662-3844-8713-53F975B6C35A}" destId="{CBEF4B1C-163E-E546-80C5-F4FCF85E94F2}" srcOrd="2" destOrd="0" parTransId="{0E2C373F-6083-2847-AAEA-EADD8496FE9D}" sibTransId="{F41ED6D9-930A-2241-A036-F77C7E501EF0}"/>
    <dgm:cxn modelId="{6C33F4FF-38CF-B04A-BB4E-8C7B3A7DDFFA}" type="presOf" srcId="{CBEF4B1C-163E-E546-80C5-F4FCF85E94F2}" destId="{E426DE68-F402-D540-8017-904123914914}" srcOrd="0" destOrd="0" presId="urn:microsoft.com/office/officeart/2005/8/layout/list1"/>
    <dgm:cxn modelId="{1AB152E3-64CF-A24A-8E26-839AB54A74CA}" type="presOf" srcId="{0018ABF3-9662-3844-8713-53F975B6C35A}" destId="{2538A8FA-831A-664B-8D46-16BE71174D1F}" srcOrd="0" destOrd="0" presId="urn:microsoft.com/office/officeart/2005/8/layout/list1"/>
    <dgm:cxn modelId="{3E06A096-C4F0-B544-919B-5147C9181AC7}" type="presOf" srcId="{CBEF4B1C-163E-E546-80C5-F4FCF85E94F2}" destId="{CFFAF75F-0314-F24B-9C6F-5639411A1996}" srcOrd="1" destOrd="0" presId="urn:microsoft.com/office/officeart/2005/8/layout/list1"/>
    <dgm:cxn modelId="{5711933D-E10A-A742-B8CD-02F5940468FE}" type="presOf" srcId="{F884FF7F-F400-F44F-BA62-F0861525E01D}" destId="{3A5DBD00-CFC8-5F42-AA17-424F43E2697A}" srcOrd="0" destOrd="0" presId="urn:microsoft.com/office/officeart/2005/8/layout/list1"/>
    <dgm:cxn modelId="{6387429C-0D59-C941-B63E-0B570C56CC3B}" srcId="{0018ABF3-9662-3844-8713-53F975B6C35A}" destId="{F884FF7F-F400-F44F-BA62-F0861525E01D}" srcOrd="1" destOrd="0" parTransId="{544AFC37-A6F5-A544-BE2E-EACEEB4A4382}" sibTransId="{44B08443-799E-3F41-B8E6-E8E8DA319455}"/>
    <dgm:cxn modelId="{C902CA0D-8C9F-2340-B1C7-EA590959DC22}" type="presOf" srcId="{2859458C-4BC4-964C-9BBA-110C08C4B149}" destId="{18BDEB8E-63F2-9B46-ADAA-0BDD7295DC5E}" srcOrd="1" destOrd="0" presId="urn:microsoft.com/office/officeart/2005/8/layout/list1"/>
    <dgm:cxn modelId="{6CBD07A8-3E17-0E43-BB94-A0B3E2A3B500}" srcId="{0018ABF3-9662-3844-8713-53F975B6C35A}" destId="{2859458C-4BC4-964C-9BBA-110C08C4B149}" srcOrd="0" destOrd="0" parTransId="{4F8FFE25-8E81-A742-AE78-8C3F88EF31AB}" sibTransId="{F0824D1A-CF50-AB4C-90D9-EA1D8043099A}"/>
    <dgm:cxn modelId="{91A1436A-8F53-0649-9B6D-37742436C589}" type="presParOf" srcId="{2538A8FA-831A-664B-8D46-16BE71174D1F}" destId="{EAAE6F1B-3CE2-0940-98B1-17A3B7F75B86}" srcOrd="0" destOrd="0" presId="urn:microsoft.com/office/officeart/2005/8/layout/list1"/>
    <dgm:cxn modelId="{176005F1-EA3D-A449-B7C4-562EFCE6EB98}" type="presParOf" srcId="{EAAE6F1B-3CE2-0940-98B1-17A3B7F75B86}" destId="{2342100B-85E7-914B-8144-DBCA1E3D68A9}" srcOrd="0" destOrd="0" presId="urn:microsoft.com/office/officeart/2005/8/layout/list1"/>
    <dgm:cxn modelId="{D9521DB0-EA47-7E47-9A57-EDBE8FCD128A}" type="presParOf" srcId="{EAAE6F1B-3CE2-0940-98B1-17A3B7F75B86}" destId="{18BDEB8E-63F2-9B46-ADAA-0BDD7295DC5E}" srcOrd="1" destOrd="0" presId="urn:microsoft.com/office/officeart/2005/8/layout/list1"/>
    <dgm:cxn modelId="{0C2947D3-4263-7547-8014-E6911C5E6804}" type="presParOf" srcId="{2538A8FA-831A-664B-8D46-16BE71174D1F}" destId="{76D1A125-0980-364A-92FC-7BFBF0FD08AF}" srcOrd="1" destOrd="0" presId="urn:microsoft.com/office/officeart/2005/8/layout/list1"/>
    <dgm:cxn modelId="{A1B951DA-6C19-8746-8FB9-68F5D891737A}" type="presParOf" srcId="{2538A8FA-831A-664B-8D46-16BE71174D1F}" destId="{7023FEEF-22D0-7F4E-866F-2F07BAB37B78}" srcOrd="2" destOrd="0" presId="urn:microsoft.com/office/officeart/2005/8/layout/list1"/>
    <dgm:cxn modelId="{E10758CC-8780-FB43-B65D-70A4AFB3E2EA}" type="presParOf" srcId="{2538A8FA-831A-664B-8D46-16BE71174D1F}" destId="{1CA33EE4-49EC-0140-AC2E-B2DEC3CD7179}" srcOrd="3" destOrd="0" presId="urn:microsoft.com/office/officeart/2005/8/layout/list1"/>
    <dgm:cxn modelId="{4912886F-FE27-6148-8626-A6406A9B0DE6}" type="presParOf" srcId="{2538A8FA-831A-664B-8D46-16BE71174D1F}" destId="{48F90A88-E330-3F41-9E13-AFC01AD4F4C5}" srcOrd="4" destOrd="0" presId="urn:microsoft.com/office/officeart/2005/8/layout/list1"/>
    <dgm:cxn modelId="{640E17F5-A1F9-9C4E-A39D-4B01C1FCAE98}" type="presParOf" srcId="{48F90A88-E330-3F41-9E13-AFC01AD4F4C5}" destId="{3A5DBD00-CFC8-5F42-AA17-424F43E2697A}" srcOrd="0" destOrd="0" presId="urn:microsoft.com/office/officeart/2005/8/layout/list1"/>
    <dgm:cxn modelId="{70AA2326-DDD7-494A-9E6E-3B0A22BFC927}" type="presParOf" srcId="{48F90A88-E330-3F41-9E13-AFC01AD4F4C5}" destId="{C214E8DE-2F27-A84B-B252-EC71C38BCF3D}" srcOrd="1" destOrd="0" presId="urn:microsoft.com/office/officeart/2005/8/layout/list1"/>
    <dgm:cxn modelId="{B74D288E-88D0-D343-BC52-CE084ACC871E}" type="presParOf" srcId="{2538A8FA-831A-664B-8D46-16BE71174D1F}" destId="{EACAD141-F43D-F041-9DD7-0E9A76D99DA2}" srcOrd="5" destOrd="0" presId="urn:microsoft.com/office/officeart/2005/8/layout/list1"/>
    <dgm:cxn modelId="{03AB3860-A8BF-D341-83FD-8261A4A168DC}" type="presParOf" srcId="{2538A8FA-831A-664B-8D46-16BE71174D1F}" destId="{C1BD8564-40A9-5941-B278-B5F68EF5EB4A}" srcOrd="6" destOrd="0" presId="urn:microsoft.com/office/officeart/2005/8/layout/list1"/>
    <dgm:cxn modelId="{85B7108F-3230-9342-B15E-0E336C9EF765}" type="presParOf" srcId="{2538A8FA-831A-664B-8D46-16BE71174D1F}" destId="{A59F8B43-0F8F-EE45-B435-E0A21166CD70}" srcOrd="7" destOrd="0" presId="urn:microsoft.com/office/officeart/2005/8/layout/list1"/>
    <dgm:cxn modelId="{42D98E3E-B1B5-3B4A-808F-4CD7D237A5FB}" type="presParOf" srcId="{2538A8FA-831A-664B-8D46-16BE71174D1F}" destId="{CD5AEEBD-E8CA-864B-A3DA-E14AF9A97FE2}" srcOrd="8" destOrd="0" presId="urn:microsoft.com/office/officeart/2005/8/layout/list1"/>
    <dgm:cxn modelId="{7ED46534-00E3-6C45-86AF-F1B1DEAA6F01}" type="presParOf" srcId="{CD5AEEBD-E8CA-864B-A3DA-E14AF9A97FE2}" destId="{E426DE68-F402-D540-8017-904123914914}" srcOrd="0" destOrd="0" presId="urn:microsoft.com/office/officeart/2005/8/layout/list1"/>
    <dgm:cxn modelId="{C1C6B62F-2F11-764F-83B3-7E7184FCD674}" type="presParOf" srcId="{CD5AEEBD-E8CA-864B-A3DA-E14AF9A97FE2}" destId="{CFFAF75F-0314-F24B-9C6F-5639411A1996}" srcOrd="1" destOrd="0" presId="urn:microsoft.com/office/officeart/2005/8/layout/list1"/>
    <dgm:cxn modelId="{93D2210D-ED5A-E943-8A7D-ED0EF90158A0}" type="presParOf" srcId="{2538A8FA-831A-664B-8D46-16BE71174D1F}" destId="{5DB3D966-A97F-6346-A199-7239501E3197}" srcOrd="9" destOrd="0" presId="urn:microsoft.com/office/officeart/2005/8/layout/list1"/>
    <dgm:cxn modelId="{5C938C1C-6E6E-9E48-8BDF-3E623A782DC6}" type="presParOf" srcId="{2538A8FA-831A-664B-8D46-16BE71174D1F}" destId="{645184B6-C64D-BE4D-A7E6-59BCD5ECE23A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3A25A-3951-46D5-9DEF-6730391F2A32}" type="doc">
      <dgm:prSet loTypeId="urn:microsoft.com/office/officeart/2005/8/layout/default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BA16E67-4B54-475E-9039-4D6EA326ED9E}">
      <dgm:prSet phldrT="[Text]"/>
      <dgm:spPr/>
      <dgm:t>
        <a:bodyPr/>
        <a:lstStyle/>
        <a:p>
          <a:r>
            <a:rPr lang="en-US" dirty="0" smtClean="0"/>
            <a:t>Attendance: Time, Tardy</a:t>
          </a:r>
          <a:endParaRPr lang="en-US" dirty="0"/>
        </a:p>
      </dgm:t>
    </dgm:pt>
    <dgm:pt modelId="{1CFD740C-7DA9-42FA-951F-1A42577C62E8}" type="parTrans" cxnId="{03A0D20A-6781-4816-B7ED-243B37BEDB26}">
      <dgm:prSet/>
      <dgm:spPr/>
      <dgm:t>
        <a:bodyPr/>
        <a:lstStyle/>
        <a:p>
          <a:endParaRPr lang="en-US"/>
        </a:p>
      </dgm:t>
    </dgm:pt>
    <dgm:pt modelId="{FE886E5B-77B8-4658-A635-208C57739736}" type="sibTrans" cxnId="{03A0D20A-6781-4816-B7ED-243B37BEDB26}">
      <dgm:prSet/>
      <dgm:spPr/>
      <dgm:t>
        <a:bodyPr/>
        <a:lstStyle/>
        <a:p>
          <a:endParaRPr lang="en-US"/>
        </a:p>
      </dgm:t>
    </dgm:pt>
    <dgm:pt modelId="{4C44323C-9679-48F8-A20C-1AC8ACA1A574}">
      <dgm:prSet phldrT="[Text]"/>
      <dgm:spPr/>
      <dgm:t>
        <a:bodyPr/>
        <a:lstStyle/>
        <a:p>
          <a:r>
            <a:rPr lang="en-US" dirty="0" smtClean="0"/>
            <a:t>Clothing </a:t>
          </a:r>
          <a:endParaRPr lang="en-US" dirty="0"/>
        </a:p>
      </dgm:t>
    </dgm:pt>
    <dgm:pt modelId="{80696307-ABA1-4A3B-9A0D-885810669D1B}" type="parTrans" cxnId="{D47F09EB-A5F5-4F38-97C4-840D09D797E3}">
      <dgm:prSet/>
      <dgm:spPr/>
      <dgm:t>
        <a:bodyPr/>
        <a:lstStyle/>
        <a:p>
          <a:endParaRPr lang="en-US"/>
        </a:p>
      </dgm:t>
    </dgm:pt>
    <dgm:pt modelId="{FA01884F-18C1-4FEA-B3EA-1BB7233A3C52}" type="sibTrans" cxnId="{D47F09EB-A5F5-4F38-97C4-840D09D797E3}">
      <dgm:prSet/>
      <dgm:spPr/>
      <dgm:t>
        <a:bodyPr/>
        <a:lstStyle/>
        <a:p>
          <a:endParaRPr lang="en-US"/>
        </a:p>
      </dgm:t>
    </dgm:pt>
    <dgm:pt modelId="{9D63AE42-1F13-429D-8853-F580CAC8F6D3}">
      <dgm:prSet phldrT="[Text]"/>
      <dgm:spPr/>
      <dgm:t>
        <a:bodyPr/>
        <a:lstStyle/>
        <a:p>
          <a:r>
            <a:rPr lang="en-US" dirty="0" smtClean="0"/>
            <a:t>Electronic devices</a:t>
          </a:r>
          <a:endParaRPr lang="en-US" dirty="0"/>
        </a:p>
      </dgm:t>
    </dgm:pt>
    <dgm:pt modelId="{14CC525D-5425-4898-86AB-24A6AFF78D89}" type="parTrans" cxnId="{80D50CFD-CDFC-45DF-9603-B4F7E56DDB45}">
      <dgm:prSet/>
      <dgm:spPr/>
      <dgm:t>
        <a:bodyPr/>
        <a:lstStyle/>
        <a:p>
          <a:endParaRPr lang="en-US"/>
        </a:p>
      </dgm:t>
    </dgm:pt>
    <dgm:pt modelId="{0D46A2CC-4322-439C-865E-9A0D284F95F2}" type="sibTrans" cxnId="{80D50CFD-CDFC-45DF-9603-B4F7E56DDB45}">
      <dgm:prSet/>
      <dgm:spPr/>
      <dgm:t>
        <a:bodyPr/>
        <a:lstStyle/>
        <a:p>
          <a:endParaRPr lang="en-US"/>
        </a:p>
      </dgm:t>
    </dgm:pt>
    <dgm:pt modelId="{6B7E1BC6-4514-40D5-98E6-73934547F354}">
      <dgm:prSet phldrT="[Text]"/>
      <dgm:spPr/>
      <dgm:t>
        <a:bodyPr/>
        <a:lstStyle/>
        <a:p>
          <a:r>
            <a:rPr lang="en-US" dirty="0" smtClean="0"/>
            <a:t>Exams: Final, Remedial, Make up</a:t>
          </a:r>
          <a:endParaRPr lang="en-US" dirty="0"/>
        </a:p>
      </dgm:t>
    </dgm:pt>
    <dgm:pt modelId="{5D2974C8-0DB8-443B-BE65-2E94E2C2DBBF}" type="parTrans" cxnId="{51E9378E-C349-44D2-A958-5F78F6CA32AD}">
      <dgm:prSet/>
      <dgm:spPr/>
      <dgm:t>
        <a:bodyPr/>
        <a:lstStyle/>
        <a:p>
          <a:endParaRPr lang="en-US"/>
        </a:p>
      </dgm:t>
    </dgm:pt>
    <dgm:pt modelId="{39AD272D-1C54-480C-8343-F905B225F07C}" type="sibTrans" cxnId="{51E9378E-C349-44D2-A958-5F78F6CA32AD}">
      <dgm:prSet/>
      <dgm:spPr/>
      <dgm:t>
        <a:bodyPr/>
        <a:lstStyle/>
        <a:p>
          <a:endParaRPr lang="en-US"/>
        </a:p>
      </dgm:t>
    </dgm:pt>
    <dgm:pt modelId="{3FA41A52-D930-4015-920F-65B62DA46F3E}">
      <dgm:prSet phldrT="[Text]"/>
      <dgm:spPr/>
      <dgm:t>
        <a:bodyPr/>
        <a:lstStyle/>
        <a:p>
          <a:r>
            <a:rPr lang="en-US" dirty="0" smtClean="0"/>
            <a:t>Leaving classes for UPH activities</a:t>
          </a:r>
        </a:p>
      </dgm:t>
    </dgm:pt>
    <dgm:pt modelId="{151CFA4F-7139-4464-8A3D-2B19D9E8B9C6}" type="parTrans" cxnId="{05921D85-4B83-4CA6-B032-11BEF987D18B}">
      <dgm:prSet/>
      <dgm:spPr/>
      <dgm:t>
        <a:bodyPr/>
        <a:lstStyle/>
        <a:p>
          <a:endParaRPr lang="en-US"/>
        </a:p>
      </dgm:t>
    </dgm:pt>
    <dgm:pt modelId="{5010BB9D-E97A-4851-AF1D-87319464A12A}" type="sibTrans" cxnId="{05921D85-4B83-4CA6-B032-11BEF987D18B}">
      <dgm:prSet/>
      <dgm:spPr/>
      <dgm:t>
        <a:bodyPr/>
        <a:lstStyle/>
        <a:p>
          <a:endParaRPr lang="en-US"/>
        </a:p>
      </dgm:t>
    </dgm:pt>
    <dgm:pt modelId="{B28B0A00-6294-4010-9FE3-9DBE89A52741}">
      <dgm:prSet phldrT="[Text]"/>
      <dgm:spPr/>
      <dgm:t>
        <a:bodyPr/>
        <a:lstStyle/>
        <a:p>
          <a:r>
            <a:rPr lang="en-US" dirty="0" smtClean="0"/>
            <a:t>Cheating and Plagiarism</a:t>
          </a:r>
        </a:p>
      </dgm:t>
    </dgm:pt>
    <dgm:pt modelId="{60B9691B-7409-44CB-A036-ACD2CAC8F1B0}" type="parTrans" cxnId="{A01B010F-507F-4FF7-A89C-0731287465B3}">
      <dgm:prSet/>
      <dgm:spPr/>
      <dgm:t>
        <a:bodyPr/>
        <a:lstStyle/>
        <a:p>
          <a:endParaRPr lang="en-US"/>
        </a:p>
      </dgm:t>
    </dgm:pt>
    <dgm:pt modelId="{64724671-B827-4179-A3A0-4BC790281DA1}" type="sibTrans" cxnId="{A01B010F-507F-4FF7-A89C-0731287465B3}">
      <dgm:prSet/>
      <dgm:spPr/>
      <dgm:t>
        <a:bodyPr/>
        <a:lstStyle/>
        <a:p>
          <a:endParaRPr lang="en-US"/>
        </a:p>
      </dgm:t>
    </dgm:pt>
    <dgm:pt modelId="{26A968FD-FC52-42F0-B348-305E70546430}" type="pres">
      <dgm:prSet presAssocID="{E663A25A-3951-46D5-9DEF-6730391F2A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D0F06B-4811-4D19-B3D0-7E432E14881D}" type="pres">
      <dgm:prSet presAssocID="{8BA16E67-4B54-475E-9039-4D6EA326ED9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75D295-AAA2-4BE5-96E9-921647F05F7C}" type="pres">
      <dgm:prSet presAssocID="{FE886E5B-77B8-4658-A635-208C57739736}" presName="sibTrans" presStyleCnt="0"/>
      <dgm:spPr/>
    </dgm:pt>
    <dgm:pt modelId="{71FA916E-8AB0-49A0-8C60-43FC28848F5E}" type="pres">
      <dgm:prSet presAssocID="{4C44323C-9679-48F8-A20C-1AC8ACA1A57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5DA1D-1762-4F76-B368-28A230426897}" type="pres">
      <dgm:prSet presAssocID="{FA01884F-18C1-4FEA-B3EA-1BB7233A3C52}" presName="sibTrans" presStyleCnt="0"/>
      <dgm:spPr/>
    </dgm:pt>
    <dgm:pt modelId="{D5348673-9FC4-4BA9-BB81-FD9213FC91AC}" type="pres">
      <dgm:prSet presAssocID="{9D63AE42-1F13-429D-8853-F580CAC8F6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AF44A-AB6C-4B9F-800F-4D9BBE5B09A0}" type="pres">
      <dgm:prSet presAssocID="{0D46A2CC-4322-439C-865E-9A0D284F95F2}" presName="sibTrans" presStyleCnt="0"/>
      <dgm:spPr/>
    </dgm:pt>
    <dgm:pt modelId="{5FDDA5AF-138F-41CC-B7F9-F8F67B573B0A}" type="pres">
      <dgm:prSet presAssocID="{6B7E1BC6-4514-40D5-98E6-73934547F35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DEA27-821B-4E77-A98B-EDFF3E548C8C}" type="pres">
      <dgm:prSet presAssocID="{39AD272D-1C54-480C-8343-F905B225F07C}" presName="sibTrans" presStyleCnt="0"/>
      <dgm:spPr/>
    </dgm:pt>
    <dgm:pt modelId="{D4C16176-1078-4099-8F8F-76B8A5A0AB9B}" type="pres">
      <dgm:prSet presAssocID="{3FA41A52-D930-4015-920F-65B62DA46F3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9DFDB-7691-4A46-B3A3-D537F064531C}" type="pres">
      <dgm:prSet presAssocID="{5010BB9D-E97A-4851-AF1D-87319464A12A}" presName="sibTrans" presStyleCnt="0"/>
      <dgm:spPr/>
    </dgm:pt>
    <dgm:pt modelId="{0A27A434-12D6-4F75-A44F-A69F10B4EAE5}" type="pres">
      <dgm:prSet presAssocID="{B28B0A00-6294-4010-9FE3-9DBE89A5274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661D53-9A1F-4FA5-9BC0-675E1D5F92E5}" type="presOf" srcId="{6B7E1BC6-4514-40D5-98E6-73934547F354}" destId="{5FDDA5AF-138F-41CC-B7F9-F8F67B573B0A}" srcOrd="0" destOrd="0" presId="urn:microsoft.com/office/officeart/2005/8/layout/default#1"/>
    <dgm:cxn modelId="{96AC35AA-E227-4E83-8EFE-CB5D1A29F960}" type="presOf" srcId="{8BA16E67-4B54-475E-9039-4D6EA326ED9E}" destId="{59D0F06B-4811-4D19-B3D0-7E432E14881D}" srcOrd="0" destOrd="0" presId="urn:microsoft.com/office/officeart/2005/8/layout/default#1"/>
    <dgm:cxn modelId="{BB91DD6B-3B79-42D1-B79D-1052E0D7E91F}" type="presOf" srcId="{E663A25A-3951-46D5-9DEF-6730391F2A32}" destId="{26A968FD-FC52-42F0-B348-305E70546430}" srcOrd="0" destOrd="0" presId="urn:microsoft.com/office/officeart/2005/8/layout/default#1"/>
    <dgm:cxn modelId="{5460BCE2-58A9-433A-9F3E-2C7B03D95281}" type="presOf" srcId="{3FA41A52-D930-4015-920F-65B62DA46F3E}" destId="{D4C16176-1078-4099-8F8F-76B8A5A0AB9B}" srcOrd="0" destOrd="0" presId="urn:microsoft.com/office/officeart/2005/8/layout/default#1"/>
    <dgm:cxn modelId="{05921D85-4B83-4CA6-B032-11BEF987D18B}" srcId="{E663A25A-3951-46D5-9DEF-6730391F2A32}" destId="{3FA41A52-D930-4015-920F-65B62DA46F3E}" srcOrd="4" destOrd="0" parTransId="{151CFA4F-7139-4464-8A3D-2B19D9E8B9C6}" sibTransId="{5010BB9D-E97A-4851-AF1D-87319464A12A}"/>
    <dgm:cxn modelId="{DD0F0D10-E207-48C5-A308-EE59AD5850B1}" type="presOf" srcId="{9D63AE42-1F13-429D-8853-F580CAC8F6D3}" destId="{D5348673-9FC4-4BA9-BB81-FD9213FC91AC}" srcOrd="0" destOrd="0" presId="urn:microsoft.com/office/officeart/2005/8/layout/default#1"/>
    <dgm:cxn modelId="{D47F09EB-A5F5-4F38-97C4-840D09D797E3}" srcId="{E663A25A-3951-46D5-9DEF-6730391F2A32}" destId="{4C44323C-9679-48F8-A20C-1AC8ACA1A574}" srcOrd="1" destOrd="0" parTransId="{80696307-ABA1-4A3B-9A0D-885810669D1B}" sibTransId="{FA01884F-18C1-4FEA-B3EA-1BB7233A3C52}"/>
    <dgm:cxn modelId="{80D50CFD-CDFC-45DF-9603-B4F7E56DDB45}" srcId="{E663A25A-3951-46D5-9DEF-6730391F2A32}" destId="{9D63AE42-1F13-429D-8853-F580CAC8F6D3}" srcOrd="2" destOrd="0" parTransId="{14CC525D-5425-4898-86AB-24A6AFF78D89}" sibTransId="{0D46A2CC-4322-439C-865E-9A0D284F95F2}"/>
    <dgm:cxn modelId="{264E42DE-49C1-4AFA-842F-4681C72FF6A7}" type="presOf" srcId="{B28B0A00-6294-4010-9FE3-9DBE89A52741}" destId="{0A27A434-12D6-4F75-A44F-A69F10B4EAE5}" srcOrd="0" destOrd="0" presId="urn:microsoft.com/office/officeart/2005/8/layout/default#1"/>
    <dgm:cxn modelId="{A36C49C6-53C7-4D7D-90C3-2C523520C2EF}" type="presOf" srcId="{4C44323C-9679-48F8-A20C-1AC8ACA1A574}" destId="{71FA916E-8AB0-49A0-8C60-43FC28848F5E}" srcOrd="0" destOrd="0" presId="urn:microsoft.com/office/officeart/2005/8/layout/default#1"/>
    <dgm:cxn modelId="{51E9378E-C349-44D2-A958-5F78F6CA32AD}" srcId="{E663A25A-3951-46D5-9DEF-6730391F2A32}" destId="{6B7E1BC6-4514-40D5-98E6-73934547F354}" srcOrd="3" destOrd="0" parTransId="{5D2974C8-0DB8-443B-BE65-2E94E2C2DBBF}" sibTransId="{39AD272D-1C54-480C-8343-F905B225F07C}"/>
    <dgm:cxn modelId="{03A0D20A-6781-4816-B7ED-243B37BEDB26}" srcId="{E663A25A-3951-46D5-9DEF-6730391F2A32}" destId="{8BA16E67-4B54-475E-9039-4D6EA326ED9E}" srcOrd="0" destOrd="0" parTransId="{1CFD740C-7DA9-42FA-951F-1A42577C62E8}" sibTransId="{FE886E5B-77B8-4658-A635-208C57739736}"/>
    <dgm:cxn modelId="{A01B010F-507F-4FF7-A89C-0731287465B3}" srcId="{E663A25A-3951-46D5-9DEF-6730391F2A32}" destId="{B28B0A00-6294-4010-9FE3-9DBE89A52741}" srcOrd="5" destOrd="0" parTransId="{60B9691B-7409-44CB-A036-ACD2CAC8F1B0}" sibTransId="{64724671-B827-4179-A3A0-4BC790281DA1}"/>
    <dgm:cxn modelId="{5E90C434-7B73-4385-91CD-4C793080D222}" type="presParOf" srcId="{26A968FD-FC52-42F0-B348-305E70546430}" destId="{59D0F06B-4811-4D19-B3D0-7E432E14881D}" srcOrd="0" destOrd="0" presId="urn:microsoft.com/office/officeart/2005/8/layout/default#1"/>
    <dgm:cxn modelId="{EDEECF79-CE11-4C7B-9735-AB886F560599}" type="presParOf" srcId="{26A968FD-FC52-42F0-B348-305E70546430}" destId="{BD75D295-AAA2-4BE5-96E9-921647F05F7C}" srcOrd="1" destOrd="0" presId="urn:microsoft.com/office/officeart/2005/8/layout/default#1"/>
    <dgm:cxn modelId="{94D32B5D-55E4-485E-B5F0-370D9A5686CB}" type="presParOf" srcId="{26A968FD-FC52-42F0-B348-305E70546430}" destId="{71FA916E-8AB0-49A0-8C60-43FC28848F5E}" srcOrd="2" destOrd="0" presId="urn:microsoft.com/office/officeart/2005/8/layout/default#1"/>
    <dgm:cxn modelId="{62803C16-0982-48FD-BCDA-569C77B73D64}" type="presParOf" srcId="{26A968FD-FC52-42F0-B348-305E70546430}" destId="{7625DA1D-1762-4F76-B368-28A230426897}" srcOrd="3" destOrd="0" presId="urn:microsoft.com/office/officeart/2005/8/layout/default#1"/>
    <dgm:cxn modelId="{B04E4A2D-CB8B-447F-851B-7AB0CEE960DE}" type="presParOf" srcId="{26A968FD-FC52-42F0-B348-305E70546430}" destId="{D5348673-9FC4-4BA9-BB81-FD9213FC91AC}" srcOrd="4" destOrd="0" presId="urn:microsoft.com/office/officeart/2005/8/layout/default#1"/>
    <dgm:cxn modelId="{1FA988A6-9F5E-41CA-BDBF-C6F1C39288DA}" type="presParOf" srcId="{26A968FD-FC52-42F0-B348-305E70546430}" destId="{0A2AF44A-AB6C-4B9F-800F-4D9BBE5B09A0}" srcOrd="5" destOrd="0" presId="urn:microsoft.com/office/officeart/2005/8/layout/default#1"/>
    <dgm:cxn modelId="{3BB07371-0B87-40FD-A37A-6BA13DC618A7}" type="presParOf" srcId="{26A968FD-FC52-42F0-B348-305E70546430}" destId="{5FDDA5AF-138F-41CC-B7F9-F8F67B573B0A}" srcOrd="6" destOrd="0" presId="urn:microsoft.com/office/officeart/2005/8/layout/default#1"/>
    <dgm:cxn modelId="{2CC5AAF8-6356-42AF-BBDE-CDA09DDAD7C1}" type="presParOf" srcId="{26A968FD-FC52-42F0-B348-305E70546430}" destId="{F4BDEA27-821B-4E77-A98B-EDFF3E548C8C}" srcOrd="7" destOrd="0" presId="urn:microsoft.com/office/officeart/2005/8/layout/default#1"/>
    <dgm:cxn modelId="{0E2C61A7-8403-4CF8-B028-5E453A1B4726}" type="presParOf" srcId="{26A968FD-FC52-42F0-B348-305E70546430}" destId="{D4C16176-1078-4099-8F8F-76B8A5A0AB9B}" srcOrd="8" destOrd="0" presId="urn:microsoft.com/office/officeart/2005/8/layout/default#1"/>
    <dgm:cxn modelId="{AEE581AF-CF2F-408F-99A1-9E0CC16C07DE}" type="presParOf" srcId="{26A968FD-FC52-42F0-B348-305E70546430}" destId="{C2C9DFDB-7691-4A46-B3A3-D537F064531C}" srcOrd="9" destOrd="0" presId="urn:microsoft.com/office/officeart/2005/8/layout/default#1"/>
    <dgm:cxn modelId="{1248FCA6-61FE-4A98-8CB2-F68A6D2FD45B}" type="presParOf" srcId="{26A968FD-FC52-42F0-B348-305E70546430}" destId="{0A27A434-12D6-4F75-A44F-A69F10B4EAE5}" srcOrd="1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8D050-C619-4914-ABF3-A6FAB1B34A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BCC3DD-09E9-4FC0-81EE-A451731EA873}">
      <dgm:prSet phldrT="[Text]"/>
      <dgm:spPr/>
      <dgm:t>
        <a:bodyPr/>
        <a:lstStyle/>
        <a:p>
          <a:r>
            <a:rPr lang="en-US" dirty="0" smtClean="0"/>
            <a:t>KAT 1 (10%)</a:t>
          </a:r>
          <a:endParaRPr lang="en-US" dirty="0"/>
        </a:p>
      </dgm:t>
    </dgm:pt>
    <dgm:pt modelId="{C2DD0E78-3ABE-43D6-A5B3-56D1D3782166}" type="parTrans" cxnId="{991507E7-8EDD-4EFC-94E2-316B88A204C5}">
      <dgm:prSet/>
      <dgm:spPr/>
      <dgm:t>
        <a:bodyPr/>
        <a:lstStyle/>
        <a:p>
          <a:endParaRPr lang="en-US"/>
        </a:p>
      </dgm:t>
    </dgm:pt>
    <dgm:pt modelId="{E544F37D-ADDB-49AD-8A7D-9F1416C5A122}" type="sibTrans" cxnId="{991507E7-8EDD-4EFC-94E2-316B88A204C5}">
      <dgm:prSet/>
      <dgm:spPr/>
      <dgm:t>
        <a:bodyPr/>
        <a:lstStyle/>
        <a:p>
          <a:endParaRPr lang="en-US"/>
        </a:p>
      </dgm:t>
    </dgm:pt>
    <dgm:pt modelId="{31DB787F-7F1C-445C-8C16-4B38D58B9893}">
      <dgm:prSet phldrT="[Text]"/>
      <dgm:spPr/>
      <dgm:t>
        <a:bodyPr/>
        <a:lstStyle/>
        <a:p>
          <a:r>
            <a:rPr lang="en-US" dirty="0" smtClean="0"/>
            <a:t>KAT 2 (10%)</a:t>
          </a:r>
          <a:endParaRPr lang="en-US" dirty="0"/>
        </a:p>
      </dgm:t>
    </dgm:pt>
    <dgm:pt modelId="{614C9631-2E10-41B5-BE81-93EE822CDB5B}" type="parTrans" cxnId="{EC08B820-C108-44EA-B9BC-D22610A6565B}">
      <dgm:prSet/>
      <dgm:spPr/>
      <dgm:t>
        <a:bodyPr/>
        <a:lstStyle/>
        <a:p>
          <a:endParaRPr lang="en-US"/>
        </a:p>
      </dgm:t>
    </dgm:pt>
    <dgm:pt modelId="{9D639639-2C11-4E1E-9C9E-279150C5AD9E}" type="sibTrans" cxnId="{EC08B820-C108-44EA-B9BC-D22610A6565B}">
      <dgm:prSet/>
      <dgm:spPr/>
      <dgm:t>
        <a:bodyPr/>
        <a:lstStyle/>
        <a:p>
          <a:endParaRPr lang="en-US"/>
        </a:p>
      </dgm:t>
    </dgm:pt>
    <dgm:pt modelId="{D03B4FA4-02FE-4274-A94C-926FB48C860E}">
      <dgm:prSet phldrT="[Text]"/>
      <dgm:spPr/>
      <dgm:t>
        <a:bodyPr/>
        <a:lstStyle/>
        <a:p>
          <a:r>
            <a:rPr lang="en-US" dirty="0" smtClean="0"/>
            <a:t>KAT 3 (10%)</a:t>
          </a:r>
          <a:endParaRPr lang="en-US" dirty="0"/>
        </a:p>
      </dgm:t>
    </dgm:pt>
    <dgm:pt modelId="{885A2AE4-A581-40CE-B133-E573A94DC6C6}" type="parTrans" cxnId="{B10F8727-4D99-4AC2-B9C0-942F331BFBB0}">
      <dgm:prSet/>
      <dgm:spPr/>
      <dgm:t>
        <a:bodyPr/>
        <a:lstStyle/>
        <a:p>
          <a:endParaRPr lang="en-US"/>
        </a:p>
      </dgm:t>
    </dgm:pt>
    <dgm:pt modelId="{0DBF12F3-0089-43A5-B088-2C28F1CA6161}" type="sibTrans" cxnId="{B10F8727-4D99-4AC2-B9C0-942F331BFBB0}">
      <dgm:prSet/>
      <dgm:spPr/>
      <dgm:t>
        <a:bodyPr/>
        <a:lstStyle/>
        <a:p>
          <a:endParaRPr lang="en-US"/>
        </a:p>
      </dgm:t>
    </dgm:pt>
    <dgm:pt modelId="{81D964A6-9A78-43FF-BBF2-4636843AEB87}">
      <dgm:prSet phldrT="[Text]"/>
      <dgm:spPr/>
      <dgm:t>
        <a:bodyPr/>
        <a:lstStyle/>
        <a:p>
          <a:r>
            <a:rPr lang="en-US" dirty="0" smtClean="0"/>
            <a:t>UTS (30%)</a:t>
          </a:r>
          <a:endParaRPr lang="en-US" dirty="0"/>
        </a:p>
      </dgm:t>
    </dgm:pt>
    <dgm:pt modelId="{1223CCCB-B3F9-4793-98E4-E4DB0876A7AF}" type="parTrans" cxnId="{4EEAF8E4-0735-42B6-8872-68472648CF39}">
      <dgm:prSet/>
      <dgm:spPr/>
      <dgm:t>
        <a:bodyPr/>
        <a:lstStyle/>
        <a:p>
          <a:endParaRPr lang="en-US"/>
        </a:p>
      </dgm:t>
    </dgm:pt>
    <dgm:pt modelId="{0359EFA3-F8D5-4A3C-9189-4BD0AC89DDDD}" type="sibTrans" cxnId="{4EEAF8E4-0735-42B6-8872-68472648CF39}">
      <dgm:prSet/>
      <dgm:spPr/>
      <dgm:t>
        <a:bodyPr/>
        <a:lstStyle/>
        <a:p>
          <a:endParaRPr lang="en-US"/>
        </a:p>
      </dgm:t>
    </dgm:pt>
    <dgm:pt modelId="{163D44CB-1670-459E-B865-FF47933485C8}">
      <dgm:prSet phldrT="[Text]"/>
      <dgm:spPr/>
      <dgm:t>
        <a:bodyPr/>
        <a:lstStyle/>
        <a:p>
          <a:r>
            <a:rPr lang="en-US" dirty="0" smtClean="0"/>
            <a:t>UAS (40%)</a:t>
          </a:r>
          <a:endParaRPr lang="en-US" dirty="0"/>
        </a:p>
      </dgm:t>
    </dgm:pt>
    <dgm:pt modelId="{69B45509-69F7-45EE-BA67-E245F82085D5}" type="parTrans" cxnId="{37FED4E1-172E-4FAD-B2E5-2E9A41755CBD}">
      <dgm:prSet/>
      <dgm:spPr/>
      <dgm:t>
        <a:bodyPr/>
        <a:lstStyle/>
        <a:p>
          <a:endParaRPr lang="en-US"/>
        </a:p>
      </dgm:t>
    </dgm:pt>
    <dgm:pt modelId="{9C82A3D1-A302-4B5E-A0D0-D0164A4BA91A}" type="sibTrans" cxnId="{37FED4E1-172E-4FAD-B2E5-2E9A41755CBD}">
      <dgm:prSet/>
      <dgm:spPr/>
      <dgm:t>
        <a:bodyPr/>
        <a:lstStyle/>
        <a:p>
          <a:endParaRPr lang="en-US"/>
        </a:p>
      </dgm:t>
    </dgm:pt>
    <dgm:pt modelId="{69547DCF-7AFF-4C75-BC24-E5C9E20F2584}">
      <dgm:prSet phldrT="[Text]"/>
      <dgm:spPr/>
      <dgm:t>
        <a:bodyPr/>
        <a:lstStyle/>
        <a:p>
          <a:r>
            <a:rPr lang="en-US" dirty="0" smtClean="0"/>
            <a:t>Online Vocabulary Quiz 1 + </a:t>
          </a:r>
          <a:r>
            <a:rPr lang="en-US" dirty="0" smtClean="0">
              <a:solidFill>
                <a:srgbClr val="FF0000"/>
              </a:solidFill>
            </a:rPr>
            <a:t>Article 1</a:t>
          </a:r>
          <a:endParaRPr lang="en-US" dirty="0">
            <a:solidFill>
              <a:srgbClr val="FF0000"/>
            </a:solidFill>
          </a:endParaRPr>
        </a:p>
      </dgm:t>
    </dgm:pt>
    <dgm:pt modelId="{29BEFC70-874D-4456-B902-9300BAC69FB5}" type="parTrans" cxnId="{356322B2-2A4E-4B12-AA41-99A2101AD5E7}">
      <dgm:prSet/>
      <dgm:spPr/>
      <dgm:t>
        <a:bodyPr/>
        <a:lstStyle/>
        <a:p>
          <a:endParaRPr lang="en-US"/>
        </a:p>
      </dgm:t>
    </dgm:pt>
    <dgm:pt modelId="{2B1DB418-240D-4570-A785-809C5F2F51E9}" type="sibTrans" cxnId="{356322B2-2A4E-4B12-AA41-99A2101AD5E7}">
      <dgm:prSet/>
      <dgm:spPr/>
      <dgm:t>
        <a:bodyPr/>
        <a:lstStyle/>
        <a:p>
          <a:endParaRPr lang="en-US"/>
        </a:p>
      </dgm:t>
    </dgm:pt>
    <dgm:pt modelId="{D77BA406-61AA-4CA4-8BB9-D6A3EA48557C}">
      <dgm:prSet phldrT="[Text]"/>
      <dgm:spPr/>
      <dgm:t>
        <a:bodyPr/>
        <a:lstStyle/>
        <a:p>
          <a:r>
            <a:rPr lang="en-US" dirty="0" smtClean="0"/>
            <a:t>Online Vocabulary Quiz 2 + </a:t>
          </a:r>
          <a:r>
            <a:rPr lang="en-US" dirty="0" smtClean="0">
              <a:solidFill>
                <a:srgbClr val="FF0000"/>
              </a:solidFill>
            </a:rPr>
            <a:t>Article 2</a:t>
          </a:r>
          <a:endParaRPr lang="en-US" dirty="0">
            <a:solidFill>
              <a:srgbClr val="FF0000"/>
            </a:solidFill>
          </a:endParaRPr>
        </a:p>
      </dgm:t>
    </dgm:pt>
    <dgm:pt modelId="{F51FE1BA-6676-4325-8F18-A9E12D3DBEB3}" type="parTrans" cxnId="{AD59007A-32C9-4E14-9014-FD48D4ACCAA9}">
      <dgm:prSet/>
      <dgm:spPr/>
      <dgm:t>
        <a:bodyPr/>
        <a:lstStyle/>
        <a:p>
          <a:endParaRPr lang="en-US"/>
        </a:p>
      </dgm:t>
    </dgm:pt>
    <dgm:pt modelId="{1EA3CACF-FDB6-4D99-A025-D010FA16DF67}" type="sibTrans" cxnId="{AD59007A-32C9-4E14-9014-FD48D4ACCAA9}">
      <dgm:prSet/>
      <dgm:spPr/>
      <dgm:t>
        <a:bodyPr/>
        <a:lstStyle/>
        <a:p>
          <a:endParaRPr lang="en-US"/>
        </a:p>
      </dgm:t>
    </dgm:pt>
    <dgm:pt modelId="{36267CB8-4B86-4BCE-AC5D-0F2E63DB85E5}">
      <dgm:prSet phldrT="[Text]"/>
      <dgm:spPr/>
      <dgm:t>
        <a:bodyPr/>
        <a:lstStyle/>
        <a:p>
          <a:r>
            <a:rPr lang="en-US" dirty="0" smtClean="0"/>
            <a:t>Online Vocabulary Quiz 3 + </a:t>
          </a:r>
          <a:r>
            <a:rPr lang="en-US" dirty="0" smtClean="0">
              <a:solidFill>
                <a:srgbClr val="FF0000"/>
              </a:solidFill>
            </a:rPr>
            <a:t>Article 3</a:t>
          </a:r>
          <a:endParaRPr lang="en-US" dirty="0">
            <a:solidFill>
              <a:srgbClr val="FF0000"/>
            </a:solidFill>
          </a:endParaRPr>
        </a:p>
      </dgm:t>
    </dgm:pt>
    <dgm:pt modelId="{D2B5974D-37C7-4340-8CB5-6D3C53CD2BCD}" type="parTrans" cxnId="{FF1BA31F-ADE2-4735-BCCE-81EE82E22C04}">
      <dgm:prSet/>
      <dgm:spPr/>
      <dgm:t>
        <a:bodyPr/>
        <a:lstStyle/>
        <a:p>
          <a:endParaRPr lang="en-US"/>
        </a:p>
      </dgm:t>
    </dgm:pt>
    <dgm:pt modelId="{7B193718-852E-49E0-9306-EEAACAACEA3A}" type="sibTrans" cxnId="{FF1BA31F-ADE2-4735-BCCE-81EE82E22C04}">
      <dgm:prSet/>
      <dgm:spPr/>
      <dgm:t>
        <a:bodyPr/>
        <a:lstStyle/>
        <a:p>
          <a:endParaRPr lang="en-US"/>
        </a:p>
      </dgm:t>
    </dgm:pt>
    <dgm:pt modelId="{D82FA4CF-5BDC-42DE-8980-7CE4921F0698}">
      <dgm:prSet phldrT="[Text]"/>
      <dgm:spPr/>
      <dgm:t>
        <a:bodyPr/>
        <a:lstStyle/>
        <a:p>
          <a:r>
            <a:rPr lang="en-US" dirty="0" smtClean="0"/>
            <a:t>Online reading test (TOEFL questions)</a:t>
          </a:r>
          <a:endParaRPr lang="en-US" dirty="0"/>
        </a:p>
      </dgm:t>
    </dgm:pt>
    <dgm:pt modelId="{17F57998-990B-45D9-992E-87652A3CBEFF}" type="parTrans" cxnId="{EB7D3CA3-648B-4713-9EDF-82AADB4D1E20}">
      <dgm:prSet/>
      <dgm:spPr/>
      <dgm:t>
        <a:bodyPr/>
        <a:lstStyle/>
        <a:p>
          <a:endParaRPr lang="en-US"/>
        </a:p>
      </dgm:t>
    </dgm:pt>
    <dgm:pt modelId="{9E477ADA-74D9-4826-BF41-D3611596DB5B}" type="sibTrans" cxnId="{EB7D3CA3-648B-4713-9EDF-82AADB4D1E20}">
      <dgm:prSet/>
      <dgm:spPr/>
      <dgm:t>
        <a:bodyPr/>
        <a:lstStyle/>
        <a:p>
          <a:endParaRPr lang="en-US"/>
        </a:p>
      </dgm:t>
    </dgm:pt>
    <dgm:pt modelId="{4A5E9539-C389-4C19-BB3D-FA46EC9D73CD}">
      <dgm:prSet phldrT="[Text]"/>
      <dgm:spPr/>
      <dgm:t>
        <a:bodyPr/>
        <a:lstStyle/>
        <a:p>
          <a:r>
            <a:rPr lang="en-US" dirty="0" smtClean="0"/>
            <a:t>Online reading test (TOEFL questions)</a:t>
          </a:r>
          <a:endParaRPr lang="en-US" dirty="0"/>
        </a:p>
      </dgm:t>
    </dgm:pt>
    <dgm:pt modelId="{82FCD85A-7DE8-4FAB-AC08-95AAD97162C1}" type="parTrans" cxnId="{9B5F56E3-45E1-449D-BC0A-694A32BD18D4}">
      <dgm:prSet/>
      <dgm:spPr/>
      <dgm:t>
        <a:bodyPr/>
        <a:lstStyle/>
        <a:p>
          <a:endParaRPr lang="en-US"/>
        </a:p>
      </dgm:t>
    </dgm:pt>
    <dgm:pt modelId="{3F91408C-EE29-4CDF-AFE3-B8A6B04ADF02}" type="sibTrans" cxnId="{9B5F56E3-45E1-449D-BC0A-694A32BD18D4}">
      <dgm:prSet/>
      <dgm:spPr/>
      <dgm:t>
        <a:bodyPr/>
        <a:lstStyle/>
        <a:p>
          <a:endParaRPr lang="en-US"/>
        </a:p>
      </dgm:t>
    </dgm:pt>
    <dgm:pt modelId="{3F483E2F-27F1-4283-BC45-985704A22B8C}" type="pres">
      <dgm:prSet presAssocID="{39E8D050-C619-4914-ABF3-A6FAB1B34A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78384F-D74E-4287-8B9A-91121FDF637B}" type="pres">
      <dgm:prSet presAssocID="{EFBCC3DD-09E9-4FC0-81EE-A451731EA873}" presName="thickLine" presStyleLbl="alignNode1" presStyleIdx="0" presStyleCnt="5"/>
      <dgm:spPr/>
    </dgm:pt>
    <dgm:pt modelId="{2F4C77D5-CCDD-4C08-8986-BB4CF83F0420}" type="pres">
      <dgm:prSet presAssocID="{EFBCC3DD-09E9-4FC0-81EE-A451731EA873}" presName="horz1" presStyleCnt="0"/>
      <dgm:spPr/>
    </dgm:pt>
    <dgm:pt modelId="{F5838287-334B-4A08-AEFD-C53A9F1A74B0}" type="pres">
      <dgm:prSet presAssocID="{EFBCC3DD-09E9-4FC0-81EE-A451731EA873}" presName="tx1" presStyleLbl="revTx" presStyleIdx="0" presStyleCnt="10"/>
      <dgm:spPr/>
      <dgm:t>
        <a:bodyPr/>
        <a:lstStyle/>
        <a:p>
          <a:endParaRPr lang="en-US"/>
        </a:p>
      </dgm:t>
    </dgm:pt>
    <dgm:pt modelId="{49424E5E-5C2E-484C-8A26-C56B61726AEA}" type="pres">
      <dgm:prSet presAssocID="{EFBCC3DD-09E9-4FC0-81EE-A451731EA873}" presName="vert1" presStyleCnt="0"/>
      <dgm:spPr/>
    </dgm:pt>
    <dgm:pt modelId="{376490A7-A665-4366-BE79-DE359A83F80C}" type="pres">
      <dgm:prSet presAssocID="{69547DCF-7AFF-4C75-BC24-E5C9E20F2584}" presName="vertSpace2a" presStyleCnt="0"/>
      <dgm:spPr/>
    </dgm:pt>
    <dgm:pt modelId="{074FD724-2F34-4FC7-9939-0357D29F2F51}" type="pres">
      <dgm:prSet presAssocID="{69547DCF-7AFF-4C75-BC24-E5C9E20F2584}" presName="horz2" presStyleCnt="0"/>
      <dgm:spPr/>
    </dgm:pt>
    <dgm:pt modelId="{2C3B3DEA-7736-4C36-A8A3-37BD26D85F70}" type="pres">
      <dgm:prSet presAssocID="{69547DCF-7AFF-4C75-BC24-E5C9E20F2584}" presName="horzSpace2" presStyleCnt="0"/>
      <dgm:spPr/>
    </dgm:pt>
    <dgm:pt modelId="{B3B122E0-4729-4F6D-A13E-0ACEF8263EAD}" type="pres">
      <dgm:prSet presAssocID="{69547DCF-7AFF-4C75-BC24-E5C9E20F2584}" presName="tx2" presStyleLbl="revTx" presStyleIdx="1" presStyleCnt="10"/>
      <dgm:spPr/>
      <dgm:t>
        <a:bodyPr/>
        <a:lstStyle/>
        <a:p>
          <a:endParaRPr lang="en-US"/>
        </a:p>
      </dgm:t>
    </dgm:pt>
    <dgm:pt modelId="{E7E9FAC6-FC19-495C-AD34-CB41D7E8D337}" type="pres">
      <dgm:prSet presAssocID="{69547DCF-7AFF-4C75-BC24-E5C9E20F2584}" presName="vert2" presStyleCnt="0"/>
      <dgm:spPr/>
    </dgm:pt>
    <dgm:pt modelId="{8B0B5EC9-59FB-45E3-AC7D-3F916F59638C}" type="pres">
      <dgm:prSet presAssocID="{69547DCF-7AFF-4C75-BC24-E5C9E20F2584}" presName="thinLine2b" presStyleLbl="callout" presStyleIdx="0" presStyleCnt="5"/>
      <dgm:spPr/>
    </dgm:pt>
    <dgm:pt modelId="{4AFF6A20-D0BD-4B99-BA7C-16062B2BFB55}" type="pres">
      <dgm:prSet presAssocID="{69547DCF-7AFF-4C75-BC24-E5C9E20F2584}" presName="vertSpace2b" presStyleCnt="0"/>
      <dgm:spPr/>
    </dgm:pt>
    <dgm:pt modelId="{CF54C300-D86C-424D-A96F-83A17E923150}" type="pres">
      <dgm:prSet presAssocID="{31DB787F-7F1C-445C-8C16-4B38D58B9893}" presName="thickLine" presStyleLbl="alignNode1" presStyleIdx="1" presStyleCnt="5"/>
      <dgm:spPr/>
    </dgm:pt>
    <dgm:pt modelId="{0F7885CC-96DE-4972-ABFE-EA890D3442DA}" type="pres">
      <dgm:prSet presAssocID="{31DB787F-7F1C-445C-8C16-4B38D58B9893}" presName="horz1" presStyleCnt="0"/>
      <dgm:spPr/>
    </dgm:pt>
    <dgm:pt modelId="{226596F5-DE60-4079-9A56-866697BA5F12}" type="pres">
      <dgm:prSet presAssocID="{31DB787F-7F1C-445C-8C16-4B38D58B9893}" presName="tx1" presStyleLbl="revTx" presStyleIdx="2" presStyleCnt="10"/>
      <dgm:spPr/>
      <dgm:t>
        <a:bodyPr/>
        <a:lstStyle/>
        <a:p>
          <a:endParaRPr lang="en-US"/>
        </a:p>
      </dgm:t>
    </dgm:pt>
    <dgm:pt modelId="{F2915FFE-EBB2-4FE2-986C-8407AD3C0224}" type="pres">
      <dgm:prSet presAssocID="{31DB787F-7F1C-445C-8C16-4B38D58B9893}" presName="vert1" presStyleCnt="0"/>
      <dgm:spPr/>
    </dgm:pt>
    <dgm:pt modelId="{C512AA40-DAF5-48E3-9DC8-0F04F3D635C9}" type="pres">
      <dgm:prSet presAssocID="{D77BA406-61AA-4CA4-8BB9-D6A3EA48557C}" presName="vertSpace2a" presStyleCnt="0"/>
      <dgm:spPr/>
    </dgm:pt>
    <dgm:pt modelId="{B1D4EFCD-D2D0-4DAB-8573-21A2A84360D1}" type="pres">
      <dgm:prSet presAssocID="{D77BA406-61AA-4CA4-8BB9-D6A3EA48557C}" presName="horz2" presStyleCnt="0"/>
      <dgm:spPr/>
    </dgm:pt>
    <dgm:pt modelId="{82CA8DFD-D349-48E5-BB60-ACDC37B041DD}" type="pres">
      <dgm:prSet presAssocID="{D77BA406-61AA-4CA4-8BB9-D6A3EA48557C}" presName="horzSpace2" presStyleCnt="0"/>
      <dgm:spPr/>
    </dgm:pt>
    <dgm:pt modelId="{47E9B67C-18C2-4FF7-9058-B21B1949FF3E}" type="pres">
      <dgm:prSet presAssocID="{D77BA406-61AA-4CA4-8BB9-D6A3EA48557C}" presName="tx2" presStyleLbl="revTx" presStyleIdx="3" presStyleCnt="10"/>
      <dgm:spPr/>
      <dgm:t>
        <a:bodyPr/>
        <a:lstStyle/>
        <a:p>
          <a:endParaRPr lang="en-US"/>
        </a:p>
      </dgm:t>
    </dgm:pt>
    <dgm:pt modelId="{5426D9B9-4BA3-4C20-A85A-7D62149E5927}" type="pres">
      <dgm:prSet presAssocID="{D77BA406-61AA-4CA4-8BB9-D6A3EA48557C}" presName="vert2" presStyleCnt="0"/>
      <dgm:spPr/>
    </dgm:pt>
    <dgm:pt modelId="{D8670F7F-469B-43CE-9D11-E80B0B0CC862}" type="pres">
      <dgm:prSet presAssocID="{D77BA406-61AA-4CA4-8BB9-D6A3EA48557C}" presName="thinLine2b" presStyleLbl="callout" presStyleIdx="1" presStyleCnt="5"/>
      <dgm:spPr/>
    </dgm:pt>
    <dgm:pt modelId="{B82014E4-EFEE-46E7-A658-F932FFB9A9DB}" type="pres">
      <dgm:prSet presAssocID="{D77BA406-61AA-4CA4-8BB9-D6A3EA48557C}" presName="vertSpace2b" presStyleCnt="0"/>
      <dgm:spPr/>
    </dgm:pt>
    <dgm:pt modelId="{653F6AB5-8812-4985-9054-CA8FDB182243}" type="pres">
      <dgm:prSet presAssocID="{D03B4FA4-02FE-4274-A94C-926FB48C860E}" presName="thickLine" presStyleLbl="alignNode1" presStyleIdx="2" presStyleCnt="5"/>
      <dgm:spPr/>
    </dgm:pt>
    <dgm:pt modelId="{BC3095A6-33E3-46B2-8FCB-87A32403FB32}" type="pres">
      <dgm:prSet presAssocID="{D03B4FA4-02FE-4274-A94C-926FB48C860E}" presName="horz1" presStyleCnt="0"/>
      <dgm:spPr/>
    </dgm:pt>
    <dgm:pt modelId="{7075D3D5-D999-4321-ADAC-FAAF246B1949}" type="pres">
      <dgm:prSet presAssocID="{D03B4FA4-02FE-4274-A94C-926FB48C860E}" presName="tx1" presStyleLbl="revTx" presStyleIdx="4" presStyleCnt="10"/>
      <dgm:spPr/>
      <dgm:t>
        <a:bodyPr/>
        <a:lstStyle/>
        <a:p>
          <a:endParaRPr lang="en-US"/>
        </a:p>
      </dgm:t>
    </dgm:pt>
    <dgm:pt modelId="{FDD8B935-7BE3-419E-9910-6B85ED68048C}" type="pres">
      <dgm:prSet presAssocID="{D03B4FA4-02FE-4274-A94C-926FB48C860E}" presName="vert1" presStyleCnt="0"/>
      <dgm:spPr/>
    </dgm:pt>
    <dgm:pt modelId="{FF122004-534C-489F-B129-3422C0A67A34}" type="pres">
      <dgm:prSet presAssocID="{36267CB8-4B86-4BCE-AC5D-0F2E63DB85E5}" presName="vertSpace2a" presStyleCnt="0"/>
      <dgm:spPr/>
    </dgm:pt>
    <dgm:pt modelId="{C0439FC9-85F2-463B-BB5D-FBC40859F225}" type="pres">
      <dgm:prSet presAssocID="{36267CB8-4B86-4BCE-AC5D-0F2E63DB85E5}" presName="horz2" presStyleCnt="0"/>
      <dgm:spPr/>
    </dgm:pt>
    <dgm:pt modelId="{D40F4304-D7E8-4542-83CE-CA8EC788F43C}" type="pres">
      <dgm:prSet presAssocID="{36267CB8-4B86-4BCE-AC5D-0F2E63DB85E5}" presName="horzSpace2" presStyleCnt="0"/>
      <dgm:spPr/>
    </dgm:pt>
    <dgm:pt modelId="{1B8AEFBC-A130-4F7A-923C-A61E3D0D9E79}" type="pres">
      <dgm:prSet presAssocID="{36267CB8-4B86-4BCE-AC5D-0F2E63DB85E5}" presName="tx2" presStyleLbl="revTx" presStyleIdx="5" presStyleCnt="10"/>
      <dgm:spPr/>
      <dgm:t>
        <a:bodyPr/>
        <a:lstStyle/>
        <a:p>
          <a:endParaRPr lang="en-US"/>
        </a:p>
      </dgm:t>
    </dgm:pt>
    <dgm:pt modelId="{8D7470CE-ED03-4A3E-8818-08C7E4908A27}" type="pres">
      <dgm:prSet presAssocID="{36267CB8-4B86-4BCE-AC5D-0F2E63DB85E5}" presName="vert2" presStyleCnt="0"/>
      <dgm:spPr/>
    </dgm:pt>
    <dgm:pt modelId="{B5B18B22-41BA-4B87-961D-A07B79F4BDE3}" type="pres">
      <dgm:prSet presAssocID="{36267CB8-4B86-4BCE-AC5D-0F2E63DB85E5}" presName="thinLine2b" presStyleLbl="callout" presStyleIdx="2" presStyleCnt="5"/>
      <dgm:spPr/>
    </dgm:pt>
    <dgm:pt modelId="{1B5DB862-AEF1-47F4-BE8E-72D471A2A38A}" type="pres">
      <dgm:prSet presAssocID="{36267CB8-4B86-4BCE-AC5D-0F2E63DB85E5}" presName="vertSpace2b" presStyleCnt="0"/>
      <dgm:spPr/>
    </dgm:pt>
    <dgm:pt modelId="{17CAC783-E6B2-4D72-B4E8-9A694C3CDD87}" type="pres">
      <dgm:prSet presAssocID="{81D964A6-9A78-43FF-BBF2-4636843AEB87}" presName="thickLine" presStyleLbl="alignNode1" presStyleIdx="3" presStyleCnt="5"/>
      <dgm:spPr/>
    </dgm:pt>
    <dgm:pt modelId="{01C705A9-01D1-426F-8E79-306D9DEB5347}" type="pres">
      <dgm:prSet presAssocID="{81D964A6-9A78-43FF-BBF2-4636843AEB87}" presName="horz1" presStyleCnt="0"/>
      <dgm:spPr/>
    </dgm:pt>
    <dgm:pt modelId="{04CCC264-73AE-4626-95A0-6FFF60A4FA6D}" type="pres">
      <dgm:prSet presAssocID="{81D964A6-9A78-43FF-BBF2-4636843AEB87}" presName="tx1" presStyleLbl="revTx" presStyleIdx="6" presStyleCnt="10"/>
      <dgm:spPr/>
      <dgm:t>
        <a:bodyPr/>
        <a:lstStyle/>
        <a:p>
          <a:endParaRPr lang="en-US"/>
        </a:p>
      </dgm:t>
    </dgm:pt>
    <dgm:pt modelId="{3AF946B5-7F80-4BDB-944B-2E3B546BEE07}" type="pres">
      <dgm:prSet presAssocID="{81D964A6-9A78-43FF-BBF2-4636843AEB87}" presName="vert1" presStyleCnt="0"/>
      <dgm:spPr/>
    </dgm:pt>
    <dgm:pt modelId="{18B95F75-25D9-4439-93C2-1D2A8C14BFFC}" type="pres">
      <dgm:prSet presAssocID="{D82FA4CF-5BDC-42DE-8980-7CE4921F0698}" presName="vertSpace2a" presStyleCnt="0"/>
      <dgm:spPr/>
    </dgm:pt>
    <dgm:pt modelId="{E8322B0A-32F4-4134-8A2D-0EB0C7F1C060}" type="pres">
      <dgm:prSet presAssocID="{D82FA4CF-5BDC-42DE-8980-7CE4921F0698}" presName="horz2" presStyleCnt="0"/>
      <dgm:spPr/>
    </dgm:pt>
    <dgm:pt modelId="{55F4855D-2652-4C6D-A356-DE60DF307A89}" type="pres">
      <dgm:prSet presAssocID="{D82FA4CF-5BDC-42DE-8980-7CE4921F0698}" presName="horzSpace2" presStyleCnt="0"/>
      <dgm:spPr/>
    </dgm:pt>
    <dgm:pt modelId="{E1DA16BF-8DB0-410D-BB2A-6A865B301000}" type="pres">
      <dgm:prSet presAssocID="{D82FA4CF-5BDC-42DE-8980-7CE4921F0698}" presName="tx2" presStyleLbl="revTx" presStyleIdx="7" presStyleCnt="10"/>
      <dgm:spPr/>
      <dgm:t>
        <a:bodyPr/>
        <a:lstStyle/>
        <a:p>
          <a:endParaRPr lang="en-US"/>
        </a:p>
      </dgm:t>
    </dgm:pt>
    <dgm:pt modelId="{D10D2676-DE5F-464B-B5E7-E8D1CD676A7F}" type="pres">
      <dgm:prSet presAssocID="{D82FA4CF-5BDC-42DE-8980-7CE4921F0698}" presName="vert2" presStyleCnt="0"/>
      <dgm:spPr/>
    </dgm:pt>
    <dgm:pt modelId="{D437884F-7EC8-4609-A802-EB8F30878026}" type="pres">
      <dgm:prSet presAssocID="{D82FA4CF-5BDC-42DE-8980-7CE4921F0698}" presName="thinLine2b" presStyleLbl="callout" presStyleIdx="3" presStyleCnt="5"/>
      <dgm:spPr/>
    </dgm:pt>
    <dgm:pt modelId="{07BA3E47-D1F3-41A4-84AC-3CC2705E5A0B}" type="pres">
      <dgm:prSet presAssocID="{D82FA4CF-5BDC-42DE-8980-7CE4921F0698}" presName="vertSpace2b" presStyleCnt="0"/>
      <dgm:spPr/>
    </dgm:pt>
    <dgm:pt modelId="{232C179E-BA54-43C1-9A1A-B3578403255D}" type="pres">
      <dgm:prSet presAssocID="{163D44CB-1670-459E-B865-FF47933485C8}" presName="thickLine" presStyleLbl="alignNode1" presStyleIdx="4" presStyleCnt="5"/>
      <dgm:spPr/>
    </dgm:pt>
    <dgm:pt modelId="{755ACDB3-8BDC-44A9-8C78-ABE3759F69FC}" type="pres">
      <dgm:prSet presAssocID="{163D44CB-1670-459E-B865-FF47933485C8}" presName="horz1" presStyleCnt="0"/>
      <dgm:spPr/>
    </dgm:pt>
    <dgm:pt modelId="{2C6E247E-E57A-4C7B-8F0A-21285F5671BD}" type="pres">
      <dgm:prSet presAssocID="{163D44CB-1670-459E-B865-FF47933485C8}" presName="tx1" presStyleLbl="revTx" presStyleIdx="8" presStyleCnt="10"/>
      <dgm:spPr/>
      <dgm:t>
        <a:bodyPr/>
        <a:lstStyle/>
        <a:p>
          <a:endParaRPr lang="en-US"/>
        </a:p>
      </dgm:t>
    </dgm:pt>
    <dgm:pt modelId="{AD8377ED-F608-4D4B-9742-CF019ADF90D4}" type="pres">
      <dgm:prSet presAssocID="{163D44CB-1670-459E-B865-FF47933485C8}" presName="vert1" presStyleCnt="0"/>
      <dgm:spPr/>
    </dgm:pt>
    <dgm:pt modelId="{35A82264-60E5-45D9-BD00-D4370E1AF924}" type="pres">
      <dgm:prSet presAssocID="{4A5E9539-C389-4C19-BB3D-FA46EC9D73CD}" presName="vertSpace2a" presStyleCnt="0"/>
      <dgm:spPr/>
    </dgm:pt>
    <dgm:pt modelId="{32481282-8011-45FE-A605-932DB99B80A0}" type="pres">
      <dgm:prSet presAssocID="{4A5E9539-C389-4C19-BB3D-FA46EC9D73CD}" presName="horz2" presStyleCnt="0"/>
      <dgm:spPr/>
    </dgm:pt>
    <dgm:pt modelId="{7B31EFC8-8FE4-46C9-B91D-65951AFB6F2D}" type="pres">
      <dgm:prSet presAssocID="{4A5E9539-C389-4C19-BB3D-FA46EC9D73CD}" presName="horzSpace2" presStyleCnt="0"/>
      <dgm:spPr/>
    </dgm:pt>
    <dgm:pt modelId="{EEF6F450-5C14-4DE0-880A-3FFEBCD5B36F}" type="pres">
      <dgm:prSet presAssocID="{4A5E9539-C389-4C19-BB3D-FA46EC9D73CD}" presName="tx2" presStyleLbl="revTx" presStyleIdx="9" presStyleCnt="10"/>
      <dgm:spPr/>
      <dgm:t>
        <a:bodyPr/>
        <a:lstStyle/>
        <a:p>
          <a:endParaRPr lang="en-US"/>
        </a:p>
      </dgm:t>
    </dgm:pt>
    <dgm:pt modelId="{84008EC1-D0AB-423A-B950-F4D70A6B2FAD}" type="pres">
      <dgm:prSet presAssocID="{4A5E9539-C389-4C19-BB3D-FA46EC9D73CD}" presName="vert2" presStyleCnt="0"/>
      <dgm:spPr/>
    </dgm:pt>
    <dgm:pt modelId="{BFE6DB2C-817A-4205-B2CC-4AA1000EE069}" type="pres">
      <dgm:prSet presAssocID="{4A5E9539-C389-4C19-BB3D-FA46EC9D73CD}" presName="thinLine2b" presStyleLbl="callout" presStyleIdx="4" presStyleCnt="5"/>
      <dgm:spPr/>
    </dgm:pt>
    <dgm:pt modelId="{FE756B9F-4E2A-4636-AA89-9307A35C6235}" type="pres">
      <dgm:prSet presAssocID="{4A5E9539-C389-4C19-BB3D-FA46EC9D73CD}" presName="vertSpace2b" presStyleCnt="0"/>
      <dgm:spPr/>
    </dgm:pt>
  </dgm:ptLst>
  <dgm:cxnLst>
    <dgm:cxn modelId="{4EEAF8E4-0735-42B6-8872-68472648CF39}" srcId="{39E8D050-C619-4914-ABF3-A6FAB1B34A19}" destId="{81D964A6-9A78-43FF-BBF2-4636843AEB87}" srcOrd="3" destOrd="0" parTransId="{1223CCCB-B3F9-4793-98E4-E4DB0876A7AF}" sibTransId="{0359EFA3-F8D5-4A3C-9189-4BD0AC89DDDD}"/>
    <dgm:cxn modelId="{EB7D3CA3-648B-4713-9EDF-82AADB4D1E20}" srcId="{81D964A6-9A78-43FF-BBF2-4636843AEB87}" destId="{D82FA4CF-5BDC-42DE-8980-7CE4921F0698}" srcOrd="0" destOrd="0" parTransId="{17F57998-990B-45D9-992E-87652A3CBEFF}" sibTransId="{9E477ADA-74D9-4826-BF41-D3611596DB5B}"/>
    <dgm:cxn modelId="{B10F8727-4D99-4AC2-B9C0-942F331BFBB0}" srcId="{39E8D050-C619-4914-ABF3-A6FAB1B34A19}" destId="{D03B4FA4-02FE-4274-A94C-926FB48C860E}" srcOrd="2" destOrd="0" parTransId="{885A2AE4-A581-40CE-B133-E573A94DC6C6}" sibTransId="{0DBF12F3-0089-43A5-B088-2C28F1CA6161}"/>
    <dgm:cxn modelId="{D5922408-FBBD-45FF-810F-5DB2648A156E}" type="presOf" srcId="{31DB787F-7F1C-445C-8C16-4B38D58B9893}" destId="{226596F5-DE60-4079-9A56-866697BA5F12}" srcOrd="0" destOrd="0" presId="urn:microsoft.com/office/officeart/2008/layout/LinedList"/>
    <dgm:cxn modelId="{9B5F56E3-45E1-449D-BC0A-694A32BD18D4}" srcId="{163D44CB-1670-459E-B865-FF47933485C8}" destId="{4A5E9539-C389-4C19-BB3D-FA46EC9D73CD}" srcOrd="0" destOrd="0" parTransId="{82FCD85A-7DE8-4FAB-AC08-95AAD97162C1}" sibTransId="{3F91408C-EE29-4CDF-AFE3-B8A6B04ADF02}"/>
    <dgm:cxn modelId="{679601DC-CE49-49D7-BB27-7F3E739ABE10}" type="presOf" srcId="{69547DCF-7AFF-4C75-BC24-E5C9E20F2584}" destId="{B3B122E0-4729-4F6D-A13E-0ACEF8263EAD}" srcOrd="0" destOrd="0" presId="urn:microsoft.com/office/officeart/2008/layout/LinedList"/>
    <dgm:cxn modelId="{622EF92A-D25B-4BE5-AB94-997833E471CB}" type="presOf" srcId="{163D44CB-1670-459E-B865-FF47933485C8}" destId="{2C6E247E-E57A-4C7B-8F0A-21285F5671BD}" srcOrd="0" destOrd="0" presId="urn:microsoft.com/office/officeart/2008/layout/LinedList"/>
    <dgm:cxn modelId="{7F320BD3-1DA2-48B7-B39E-26CD6D5DBA39}" type="presOf" srcId="{36267CB8-4B86-4BCE-AC5D-0F2E63DB85E5}" destId="{1B8AEFBC-A130-4F7A-923C-A61E3D0D9E79}" srcOrd="0" destOrd="0" presId="urn:microsoft.com/office/officeart/2008/layout/LinedList"/>
    <dgm:cxn modelId="{AA202F46-328D-40D1-B395-80EF2D2C1546}" type="presOf" srcId="{81D964A6-9A78-43FF-BBF2-4636843AEB87}" destId="{04CCC264-73AE-4626-95A0-6FFF60A4FA6D}" srcOrd="0" destOrd="0" presId="urn:microsoft.com/office/officeart/2008/layout/LinedList"/>
    <dgm:cxn modelId="{E6FC8931-62A3-4B69-B588-1BD2DA7BBB50}" type="presOf" srcId="{D03B4FA4-02FE-4274-A94C-926FB48C860E}" destId="{7075D3D5-D999-4321-ADAC-FAAF246B1949}" srcOrd="0" destOrd="0" presId="urn:microsoft.com/office/officeart/2008/layout/LinedList"/>
    <dgm:cxn modelId="{5F44C41A-F0B9-4DE1-8486-A7DDD68785BE}" type="presOf" srcId="{4A5E9539-C389-4C19-BB3D-FA46EC9D73CD}" destId="{EEF6F450-5C14-4DE0-880A-3FFEBCD5B36F}" srcOrd="0" destOrd="0" presId="urn:microsoft.com/office/officeart/2008/layout/LinedList"/>
    <dgm:cxn modelId="{EC08B820-C108-44EA-B9BC-D22610A6565B}" srcId="{39E8D050-C619-4914-ABF3-A6FAB1B34A19}" destId="{31DB787F-7F1C-445C-8C16-4B38D58B9893}" srcOrd="1" destOrd="0" parTransId="{614C9631-2E10-41B5-BE81-93EE822CDB5B}" sibTransId="{9D639639-2C11-4E1E-9C9E-279150C5AD9E}"/>
    <dgm:cxn modelId="{356322B2-2A4E-4B12-AA41-99A2101AD5E7}" srcId="{EFBCC3DD-09E9-4FC0-81EE-A451731EA873}" destId="{69547DCF-7AFF-4C75-BC24-E5C9E20F2584}" srcOrd="0" destOrd="0" parTransId="{29BEFC70-874D-4456-B902-9300BAC69FB5}" sibTransId="{2B1DB418-240D-4570-A785-809C5F2F51E9}"/>
    <dgm:cxn modelId="{E622D03F-5F4B-47B9-845E-1BEDF75DBABB}" type="presOf" srcId="{EFBCC3DD-09E9-4FC0-81EE-A451731EA873}" destId="{F5838287-334B-4A08-AEFD-C53A9F1A74B0}" srcOrd="0" destOrd="0" presId="urn:microsoft.com/office/officeart/2008/layout/LinedList"/>
    <dgm:cxn modelId="{991507E7-8EDD-4EFC-94E2-316B88A204C5}" srcId="{39E8D050-C619-4914-ABF3-A6FAB1B34A19}" destId="{EFBCC3DD-09E9-4FC0-81EE-A451731EA873}" srcOrd="0" destOrd="0" parTransId="{C2DD0E78-3ABE-43D6-A5B3-56D1D3782166}" sibTransId="{E544F37D-ADDB-49AD-8A7D-9F1416C5A122}"/>
    <dgm:cxn modelId="{AD59007A-32C9-4E14-9014-FD48D4ACCAA9}" srcId="{31DB787F-7F1C-445C-8C16-4B38D58B9893}" destId="{D77BA406-61AA-4CA4-8BB9-D6A3EA48557C}" srcOrd="0" destOrd="0" parTransId="{F51FE1BA-6676-4325-8F18-A9E12D3DBEB3}" sibTransId="{1EA3CACF-FDB6-4D99-A025-D010FA16DF67}"/>
    <dgm:cxn modelId="{37FED4E1-172E-4FAD-B2E5-2E9A41755CBD}" srcId="{39E8D050-C619-4914-ABF3-A6FAB1B34A19}" destId="{163D44CB-1670-459E-B865-FF47933485C8}" srcOrd="4" destOrd="0" parTransId="{69B45509-69F7-45EE-BA67-E245F82085D5}" sibTransId="{9C82A3D1-A302-4B5E-A0D0-D0164A4BA91A}"/>
    <dgm:cxn modelId="{39BAA878-94AD-495D-BE32-EEC9F55D3620}" type="presOf" srcId="{39E8D050-C619-4914-ABF3-A6FAB1B34A19}" destId="{3F483E2F-27F1-4283-BC45-985704A22B8C}" srcOrd="0" destOrd="0" presId="urn:microsoft.com/office/officeart/2008/layout/LinedList"/>
    <dgm:cxn modelId="{FF1BA31F-ADE2-4735-BCCE-81EE82E22C04}" srcId="{D03B4FA4-02FE-4274-A94C-926FB48C860E}" destId="{36267CB8-4B86-4BCE-AC5D-0F2E63DB85E5}" srcOrd="0" destOrd="0" parTransId="{D2B5974D-37C7-4340-8CB5-6D3C53CD2BCD}" sibTransId="{7B193718-852E-49E0-9306-EEAACAACEA3A}"/>
    <dgm:cxn modelId="{3D15A9F1-7976-4464-B937-7F7A8E843C64}" type="presOf" srcId="{D82FA4CF-5BDC-42DE-8980-7CE4921F0698}" destId="{E1DA16BF-8DB0-410D-BB2A-6A865B301000}" srcOrd="0" destOrd="0" presId="urn:microsoft.com/office/officeart/2008/layout/LinedList"/>
    <dgm:cxn modelId="{B46BC264-21D7-4DDE-8C48-26A9D20B783B}" type="presOf" srcId="{D77BA406-61AA-4CA4-8BB9-D6A3EA48557C}" destId="{47E9B67C-18C2-4FF7-9058-B21B1949FF3E}" srcOrd="0" destOrd="0" presId="urn:microsoft.com/office/officeart/2008/layout/LinedList"/>
    <dgm:cxn modelId="{D636358A-65AA-40D8-B9A3-502C6A487862}" type="presParOf" srcId="{3F483E2F-27F1-4283-BC45-985704A22B8C}" destId="{BB78384F-D74E-4287-8B9A-91121FDF637B}" srcOrd="0" destOrd="0" presId="urn:microsoft.com/office/officeart/2008/layout/LinedList"/>
    <dgm:cxn modelId="{5B22376F-D1D6-4BE1-8ACD-41D73C8BBA48}" type="presParOf" srcId="{3F483E2F-27F1-4283-BC45-985704A22B8C}" destId="{2F4C77D5-CCDD-4C08-8986-BB4CF83F0420}" srcOrd="1" destOrd="0" presId="urn:microsoft.com/office/officeart/2008/layout/LinedList"/>
    <dgm:cxn modelId="{6F02CF5F-C471-407D-B2F7-256124B813A0}" type="presParOf" srcId="{2F4C77D5-CCDD-4C08-8986-BB4CF83F0420}" destId="{F5838287-334B-4A08-AEFD-C53A9F1A74B0}" srcOrd="0" destOrd="0" presId="urn:microsoft.com/office/officeart/2008/layout/LinedList"/>
    <dgm:cxn modelId="{448E3EBB-6A14-4901-8DAC-B3BA9F1CCB64}" type="presParOf" srcId="{2F4C77D5-CCDD-4C08-8986-BB4CF83F0420}" destId="{49424E5E-5C2E-484C-8A26-C56B61726AEA}" srcOrd="1" destOrd="0" presId="urn:microsoft.com/office/officeart/2008/layout/LinedList"/>
    <dgm:cxn modelId="{69321969-424C-4693-B5EE-3450B8D6A87C}" type="presParOf" srcId="{49424E5E-5C2E-484C-8A26-C56B61726AEA}" destId="{376490A7-A665-4366-BE79-DE359A83F80C}" srcOrd="0" destOrd="0" presId="urn:microsoft.com/office/officeart/2008/layout/LinedList"/>
    <dgm:cxn modelId="{FAAD233C-95E7-4BBF-B639-A75D89E89521}" type="presParOf" srcId="{49424E5E-5C2E-484C-8A26-C56B61726AEA}" destId="{074FD724-2F34-4FC7-9939-0357D29F2F51}" srcOrd="1" destOrd="0" presId="urn:microsoft.com/office/officeart/2008/layout/LinedList"/>
    <dgm:cxn modelId="{A94D87C6-BD71-4EAA-B2A2-8D471C840645}" type="presParOf" srcId="{074FD724-2F34-4FC7-9939-0357D29F2F51}" destId="{2C3B3DEA-7736-4C36-A8A3-37BD26D85F70}" srcOrd="0" destOrd="0" presId="urn:microsoft.com/office/officeart/2008/layout/LinedList"/>
    <dgm:cxn modelId="{BEF650EA-464D-451A-83F9-90BD4B4ADD8B}" type="presParOf" srcId="{074FD724-2F34-4FC7-9939-0357D29F2F51}" destId="{B3B122E0-4729-4F6D-A13E-0ACEF8263EAD}" srcOrd="1" destOrd="0" presId="urn:microsoft.com/office/officeart/2008/layout/LinedList"/>
    <dgm:cxn modelId="{21F64D10-C713-4625-BB26-2337BB714960}" type="presParOf" srcId="{074FD724-2F34-4FC7-9939-0357D29F2F51}" destId="{E7E9FAC6-FC19-495C-AD34-CB41D7E8D337}" srcOrd="2" destOrd="0" presId="urn:microsoft.com/office/officeart/2008/layout/LinedList"/>
    <dgm:cxn modelId="{7576BB3D-32D3-4094-AF0B-BD676122B0C9}" type="presParOf" srcId="{49424E5E-5C2E-484C-8A26-C56B61726AEA}" destId="{8B0B5EC9-59FB-45E3-AC7D-3F916F59638C}" srcOrd="2" destOrd="0" presId="urn:microsoft.com/office/officeart/2008/layout/LinedList"/>
    <dgm:cxn modelId="{34954936-8496-4D20-A910-426F12A84E32}" type="presParOf" srcId="{49424E5E-5C2E-484C-8A26-C56B61726AEA}" destId="{4AFF6A20-D0BD-4B99-BA7C-16062B2BFB55}" srcOrd="3" destOrd="0" presId="urn:microsoft.com/office/officeart/2008/layout/LinedList"/>
    <dgm:cxn modelId="{15BB390D-DA18-433E-9554-127A39E4C111}" type="presParOf" srcId="{3F483E2F-27F1-4283-BC45-985704A22B8C}" destId="{CF54C300-D86C-424D-A96F-83A17E923150}" srcOrd="2" destOrd="0" presId="urn:microsoft.com/office/officeart/2008/layout/LinedList"/>
    <dgm:cxn modelId="{29CCD473-A96D-4752-AE43-6591FBDFB1D8}" type="presParOf" srcId="{3F483E2F-27F1-4283-BC45-985704A22B8C}" destId="{0F7885CC-96DE-4972-ABFE-EA890D3442DA}" srcOrd="3" destOrd="0" presId="urn:microsoft.com/office/officeart/2008/layout/LinedList"/>
    <dgm:cxn modelId="{A6563206-337C-4242-BA91-F615790EBEF6}" type="presParOf" srcId="{0F7885CC-96DE-4972-ABFE-EA890D3442DA}" destId="{226596F5-DE60-4079-9A56-866697BA5F12}" srcOrd="0" destOrd="0" presId="urn:microsoft.com/office/officeart/2008/layout/LinedList"/>
    <dgm:cxn modelId="{C72DA5A9-CD5E-4A7E-8C5A-9D7C9A2A9761}" type="presParOf" srcId="{0F7885CC-96DE-4972-ABFE-EA890D3442DA}" destId="{F2915FFE-EBB2-4FE2-986C-8407AD3C0224}" srcOrd="1" destOrd="0" presId="urn:microsoft.com/office/officeart/2008/layout/LinedList"/>
    <dgm:cxn modelId="{8A769DA0-9B39-41CB-B49F-25DAB999A3AB}" type="presParOf" srcId="{F2915FFE-EBB2-4FE2-986C-8407AD3C0224}" destId="{C512AA40-DAF5-48E3-9DC8-0F04F3D635C9}" srcOrd="0" destOrd="0" presId="urn:microsoft.com/office/officeart/2008/layout/LinedList"/>
    <dgm:cxn modelId="{D1C0D8FB-096F-42EA-9A1E-3AEBA965FDB3}" type="presParOf" srcId="{F2915FFE-EBB2-4FE2-986C-8407AD3C0224}" destId="{B1D4EFCD-D2D0-4DAB-8573-21A2A84360D1}" srcOrd="1" destOrd="0" presId="urn:microsoft.com/office/officeart/2008/layout/LinedList"/>
    <dgm:cxn modelId="{6A8A5E4E-77EB-4580-9CD1-E40CFEB1318E}" type="presParOf" srcId="{B1D4EFCD-D2D0-4DAB-8573-21A2A84360D1}" destId="{82CA8DFD-D349-48E5-BB60-ACDC37B041DD}" srcOrd="0" destOrd="0" presId="urn:microsoft.com/office/officeart/2008/layout/LinedList"/>
    <dgm:cxn modelId="{A60F1820-FFCF-4147-B917-B4DEF3E01769}" type="presParOf" srcId="{B1D4EFCD-D2D0-4DAB-8573-21A2A84360D1}" destId="{47E9B67C-18C2-4FF7-9058-B21B1949FF3E}" srcOrd="1" destOrd="0" presId="urn:microsoft.com/office/officeart/2008/layout/LinedList"/>
    <dgm:cxn modelId="{ED6A2C21-E14C-4320-95EF-8A6D91510F23}" type="presParOf" srcId="{B1D4EFCD-D2D0-4DAB-8573-21A2A84360D1}" destId="{5426D9B9-4BA3-4C20-A85A-7D62149E5927}" srcOrd="2" destOrd="0" presId="urn:microsoft.com/office/officeart/2008/layout/LinedList"/>
    <dgm:cxn modelId="{B6B57F08-4854-45DA-83BE-CAB404758A42}" type="presParOf" srcId="{F2915FFE-EBB2-4FE2-986C-8407AD3C0224}" destId="{D8670F7F-469B-43CE-9D11-E80B0B0CC862}" srcOrd="2" destOrd="0" presId="urn:microsoft.com/office/officeart/2008/layout/LinedList"/>
    <dgm:cxn modelId="{7C3E903F-5BAA-4C49-834A-1890562B15D3}" type="presParOf" srcId="{F2915FFE-EBB2-4FE2-986C-8407AD3C0224}" destId="{B82014E4-EFEE-46E7-A658-F932FFB9A9DB}" srcOrd="3" destOrd="0" presId="urn:microsoft.com/office/officeart/2008/layout/LinedList"/>
    <dgm:cxn modelId="{255CF2AB-2E1F-4967-8C4E-BC987982B45E}" type="presParOf" srcId="{3F483E2F-27F1-4283-BC45-985704A22B8C}" destId="{653F6AB5-8812-4985-9054-CA8FDB182243}" srcOrd="4" destOrd="0" presId="urn:microsoft.com/office/officeart/2008/layout/LinedList"/>
    <dgm:cxn modelId="{E2B541BD-7F57-4473-BF5B-B9EF73E26F8B}" type="presParOf" srcId="{3F483E2F-27F1-4283-BC45-985704A22B8C}" destId="{BC3095A6-33E3-46B2-8FCB-87A32403FB32}" srcOrd="5" destOrd="0" presId="urn:microsoft.com/office/officeart/2008/layout/LinedList"/>
    <dgm:cxn modelId="{098BE270-4F47-477B-900E-0B7E13A0B1FC}" type="presParOf" srcId="{BC3095A6-33E3-46B2-8FCB-87A32403FB32}" destId="{7075D3D5-D999-4321-ADAC-FAAF246B1949}" srcOrd="0" destOrd="0" presId="urn:microsoft.com/office/officeart/2008/layout/LinedList"/>
    <dgm:cxn modelId="{0EC80C16-9B36-4C1A-9FB7-DACD948D906A}" type="presParOf" srcId="{BC3095A6-33E3-46B2-8FCB-87A32403FB32}" destId="{FDD8B935-7BE3-419E-9910-6B85ED68048C}" srcOrd="1" destOrd="0" presId="urn:microsoft.com/office/officeart/2008/layout/LinedList"/>
    <dgm:cxn modelId="{BEBDA65E-EE75-41EC-AE4C-9A6E7A15A7AF}" type="presParOf" srcId="{FDD8B935-7BE3-419E-9910-6B85ED68048C}" destId="{FF122004-534C-489F-B129-3422C0A67A34}" srcOrd="0" destOrd="0" presId="urn:microsoft.com/office/officeart/2008/layout/LinedList"/>
    <dgm:cxn modelId="{1BFDC40D-A6D6-4209-9327-8006ABDD6BD1}" type="presParOf" srcId="{FDD8B935-7BE3-419E-9910-6B85ED68048C}" destId="{C0439FC9-85F2-463B-BB5D-FBC40859F225}" srcOrd="1" destOrd="0" presId="urn:microsoft.com/office/officeart/2008/layout/LinedList"/>
    <dgm:cxn modelId="{5A5AADAB-9D59-46D3-89A0-35826BDE8701}" type="presParOf" srcId="{C0439FC9-85F2-463B-BB5D-FBC40859F225}" destId="{D40F4304-D7E8-4542-83CE-CA8EC788F43C}" srcOrd="0" destOrd="0" presId="urn:microsoft.com/office/officeart/2008/layout/LinedList"/>
    <dgm:cxn modelId="{838C4A3B-5ECE-40C5-99DB-C540658B998A}" type="presParOf" srcId="{C0439FC9-85F2-463B-BB5D-FBC40859F225}" destId="{1B8AEFBC-A130-4F7A-923C-A61E3D0D9E79}" srcOrd="1" destOrd="0" presId="urn:microsoft.com/office/officeart/2008/layout/LinedList"/>
    <dgm:cxn modelId="{0D1E42D7-36B7-4C18-BB9E-AED1D4AAF1FD}" type="presParOf" srcId="{C0439FC9-85F2-463B-BB5D-FBC40859F225}" destId="{8D7470CE-ED03-4A3E-8818-08C7E4908A27}" srcOrd="2" destOrd="0" presId="urn:microsoft.com/office/officeart/2008/layout/LinedList"/>
    <dgm:cxn modelId="{27D41D33-D424-48FA-87E7-7E6663BF318B}" type="presParOf" srcId="{FDD8B935-7BE3-419E-9910-6B85ED68048C}" destId="{B5B18B22-41BA-4B87-961D-A07B79F4BDE3}" srcOrd="2" destOrd="0" presId="urn:microsoft.com/office/officeart/2008/layout/LinedList"/>
    <dgm:cxn modelId="{86E006FF-6E73-4966-9443-BB42213803DB}" type="presParOf" srcId="{FDD8B935-7BE3-419E-9910-6B85ED68048C}" destId="{1B5DB862-AEF1-47F4-BE8E-72D471A2A38A}" srcOrd="3" destOrd="0" presId="urn:microsoft.com/office/officeart/2008/layout/LinedList"/>
    <dgm:cxn modelId="{86345FFC-C2BC-4CBC-B40B-0722490ADB3D}" type="presParOf" srcId="{3F483E2F-27F1-4283-BC45-985704A22B8C}" destId="{17CAC783-E6B2-4D72-B4E8-9A694C3CDD87}" srcOrd="6" destOrd="0" presId="urn:microsoft.com/office/officeart/2008/layout/LinedList"/>
    <dgm:cxn modelId="{1ED88634-804D-4299-ADB5-933CB4C1CE52}" type="presParOf" srcId="{3F483E2F-27F1-4283-BC45-985704A22B8C}" destId="{01C705A9-01D1-426F-8E79-306D9DEB5347}" srcOrd="7" destOrd="0" presId="urn:microsoft.com/office/officeart/2008/layout/LinedList"/>
    <dgm:cxn modelId="{BABD4546-BEBB-4EC8-B604-91FDE308621B}" type="presParOf" srcId="{01C705A9-01D1-426F-8E79-306D9DEB5347}" destId="{04CCC264-73AE-4626-95A0-6FFF60A4FA6D}" srcOrd="0" destOrd="0" presId="urn:microsoft.com/office/officeart/2008/layout/LinedList"/>
    <dgm:cxn modelId="{1D25B69C-E8A8-4516-9237-85B3CADB76A6}" type="presParOf" srcId="{01C705A9-01D1-426F-8E79-306D9DEB5347}" destId="{3AF946B5-7F80-4BDB-944B-2E3B546BEE07}" srcOrd="1" destOrd="0" presId="urn:microsoft.com/office/officeart/2008/layout/LinedList"/>
    <dgm:cxn modelId="{B2A46DB0-6CD8-484E-A14F-BB9E798D7F03}" type="presParOf" srcId="{3AF946B5-7F80-4BDB-944B-2E3B546BEE07}" destId="{18B95F75-25D9-4439-93C2-1D2A8C14BFFC}" srcOrd="0" destOrd="0" presId="urn:microsoft.com/office/officeart/2008/layout/LinedList"/>
    <dgm:cxn modelId="{F01AE1AC-708E-400C-92BB-7C3F20295B31}" type="presParOf" srcId="{3AF946B5-7F80-4BDB-944B-2E3B546BEE07}" destId="{E8322B0A-32F4-4134-8A2D-0EB0C7F1C060}" srcOrd="1" destOrd="0" presId="urn:microsoft.com/office/officeart/2008/layout/LinedList"/>
    <dgm:cxn modelId="{073D1A5B-3D99-47F7-B980-76DFB96C94E8}" type="presParOf" srcId="{E8322B0A-32F4-4134-8A2D-0EB0C7F1C060}" destId="{55F4855D-2652-4C6D-A356-DE60DF307A89}" srcOrd="0" destOrd="0" presId="urn:microsoft.com/office/officeart/2008/layout/LinedList"/>
    <dgm:cxn modelId="{0A94ACE7-9723-4ED9-B088-29AD1BB71239}" type="presParOf" srcId="{E8322B0A-32F4-4134-8A2D-0EB0C7F1C060}" destId="{E1DA16BF-8DB0-410D-BB2A-6A865B301000}" srcOrd="1" destOrd="0" presId="urn:microsoft.com/office/officeart/2008/layout/LinedList"/>
    <dgm:cxn modelId="{9CDDF7B5-D4FF-4E61-A69B-F8A8B6423921}" type="presParOf" srcId="{E8322B0A-32F4-4134-8A2D-0EB0C7F1C060}" destId="{D10D2676-DE5F-464B-B5E7-E8D1CD676A7F}" srcOrd="2" destOrd="0" presId="urn:microsoft.com/office/officeart/2008/layout/LinedList"/>
    <dgm:cxn modelId="{E2E46BBE-ED8D-4E83-90ED-9CE221CEF7AA}" type="presParOf" srcId="{3AF946B5-7F80-4BDB-944B-2E3B546BEE07}" destId="{D437884F-7EC8-4609-A802-EB8F30878026}" srcOrd="2" destOrd="0" presId="urn:microsoft.com/office/officeart/2008/layout/LinedList"/>
    <dgm:cxn modelId="{3EAB96C8-3614-4886-8CA0-CFF42C884451}" type="presParOf" srcId="{3AF946B5-7F80-4BDB-944B-2E3B546BEE07}" destId="{07BA3E47-D1F3-41A4-84AC-3CC2705E5A0B}" srcOrd="3" destOrd="0" presId="urn:microsoft.com/office/officeart/2008/layout/LinedList"/>
    <dgm:cxn modelId="{2F8835E4-A2DB-4492-B079-5C32103059F0}" type="presParOf" srcId="{3F483E2F-27F1-4283-BC45-985704A22B8C}" destId="{232C179E-BA54-43C1-9A1A-B3578403255D}" srcOrd="8" destOrd="0" presId="urn:microsoft.com/office/officeart/2008/layout/LinedList"/>
    <dgm:cxn modelId="{51F7E98A-70BB-4C07-BF1E-4E51F883D9A7}" type="presParOf" srcId="{3F483E2F-27F1-4283-BC45-985704A22B8C}" destId="{755ACDB3-8BDC-44A9-8C78-ABE3759F69FC}" srcOrd="9" destOrd="0" presId="urn:microsoft.com/office/officeart/2008/layout/LinedList"/>
    <dgm:cxn modelId="{4F51AC24-DE1F-42D2-A436-ED0AFF889A06}" type="presParOf" srcId="{755ACDB3-8BDC-44A9-8C78-ABE3759F69FC}" destId="{2C6E247E-E57A-4C7B-8F0A-21285F5671BD}" srcOrd="0" destOrd="0" presId="urn:microsoft.com/office/officeart/2008/layout/LinedList"/>
    <dgm:cxn modelId="{EF17590B-D24A-46FE-A3E4-F74357272A59}" type="presParOf" srcId="{755ACDB3-8BDC-44A9-8C78-ABE3759F69FC}" destId="{AD8377ED-F608-4D4B-9742-CF019ADF90D4}" srcOrd="1" destOrd="0" presId="urn:microsoft.com/office/officeart/2008/layout/LinedList"/>
    <dgm:cxn modelId="{C980CC52-16FB-44BE-8152-1B24465A3D60}" type="presParOf" srcId="{AD8377ED-F608-4D4B-9742-CF019ADF90D4}" destId="{35A82264-60E5-45D9-BD00-D4370E1AF924}" srcOrd="0" destOrd="0" presId="urn:microsoft.com/office/officeart/2008/layout/LinedList"/>
    <dgm:cxn modelId="{46936200-6BDD-4754-A4CA-BDEB9ECA0FF0}" type="presParOf" srcId="{AD8377ED-F608-4D4B-9742-CF019ADF90D4}" destId="{32481282-8011-45FE-A605-932DB99B80A0}" srcOrd="1" destOrd="0" presId="urn:microsoft.com/office/officeart/2008/layout/LinedList"/>
    <dgm:cxn modelId="{8FF72A17-A6C3-47E7-B53E-FE7B0BF23954}" type="presParOf" srcId="{32481282-8011-45FE-A605-932DB99B80A0}" destId="{7B31EFC8-8FE4-46C9-B91D-65951AFB6F2D}" srcOrd="0" destOrd="0" presId="urn:microsoft.com/office/officeart/2008/layout/LinedList"/>
    <dgm:cxn modelId="{8992AD0B-411A-4526-9BC9-C32F02BDFE78}" type="presParOf" srcId="{32481282-8011-45FE-A605-932DB99B80A0}" destId="{EEF6F450-5C14-4DE0-880A-3FFEBCD5B36F}" srcOrd="1" destOrd="0" presId="urn:microsoft.com/office/officeart/2008/layout/LinedList"/>
    <dgm:cxn modelId="{2CCB6800-CE41-42CA-B69D-79FF9858A0D4}" type="presParOf" srcId="{32481282-8011-45FE-A605-932DB99B80A0}" destId="{84008EC1-D0AB-423A-B950-F4D70A6B2FAD}" srcOrd="2" destOrd="0" presId="urn:microsoft.com/office/officeart/2008/layout/LinedList"/>
    <dgm:cxn modelId="{D9D07690-7C4F-46BC-B5A9-A5D2EFB23105}" type="presParOf" srcId="{AD8377ED-F608-4D4B-9742-CF019ADF90D4}" destId="{BFE6DB2C-817A-4205-B2CC-4AA1000EE069}" srcOrd="2" destOrd="0" presId="urn:microsoft.com/office/officeart/2008/layout/LinedList"/>
    <dgm:cxn modelId="{4032FCC9-82E7-4DA7-BB8D-E7DBDC275B4E}" type="presParOf" srcId="{AD8377ED-F608-4D4B-9742-CF019ADF90D4}" destId="{FE756B9F-4E2A-4636-AA89-9307A35C6235}" srcOrd="3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3FEEF-22D0-7F4E-866F-2F07BAB37B78}">
      <dsp:nvSpPr>
        <dsp:cNvPr id="0" name=""/>
        <dsp:cNvSpPr/>
      </dsp:nvSpPr>
      <dsp:spPr>
        <a:xfrm>
          <a:off x="0" y="71996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BDEB8E-63F2-9B46-ADAA-0BDD7295DC5E}">
      <dsp:nvSpPr>
        <dsp:cNvPr id="0" name=""/>
        <dsp:cNvSpPr/>
      </dsp:nvSpPr>
      <dsp:spPr>
        <a:xfrm>
          <a:off x="411480" y="291921"/>
          <a:ext cx="5760720" cy="856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Why is reading important?</a:t>
          </a:r>
          <a:endParaRPr lang="en-US" sz="2900" kern="1200" dirty="0"/>
        </a:p>
      </dsp:txBody>
      <dsp:txXfrm>
        <a:off x="453270" y="333711"/>
        <a:ext cx="5677140" cy="772500"/>
      </dsp:txXfrm>
    </dsp:sp>
    <dsp:sp modelId="{C1BD8564-40A9-5941-B278-B5F68EF5EB4A}">
      <dsp:nvSpPr>
        <dsp:cNvPr id="0" name=""/>
        <dsp:cNvSpPr/>
      </dsp:nvSpPr>
      <dsp:spPr>
        <a:xfrm>
          <a:off x="0" y="203540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4E8DE-2F27-A84B-B252-EC71C38BCF3D}">
      <dsp:nvSpPr>
        <dsp:cNvPr id="0" name=""/>
        <dsp:cNvSpPr/>
      </dsp:nvSpPr>
      <dsp:spPr>
        <a:xfrm>
          <a:off x="411480" y="1607361"/>
          <a:ext cx="5760720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3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do you read?</a:t>
          </a:r>
          <a:endParaRPr lang="en-US" sz="2900" kern="1200" dirty="0"/>
        </a:p>
      </dsp:txBody>
      <dsp:txXfrm>
        <a:off x="453270" y="1649151"/>
        <a:ext cx="5677140" cy="772500"/>
      </dsp:txXfrm>
    </dsp:sp>
    <dsp:sp modelId="{645184B6-C64D-BE4D-A7E6-59BCD5ECE23A}">
      <dsp:nvSpPr>
        <dsp:cNvPr id="0" name=""/>
        <dsp:cNvSpPr/>
      </dsp:nvSpPr>
      <dsp:spPr>
        <a:xfrm>
          <a:off x="0" y="3350841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AF75F-0314-F24B-9C6F-5639411A1996}">
      <dsp:nvSpPr>
        <dsp:cNvPr id="0" name=""/>
        <dsp:cNvSpPr/>
      </dsp:nvSpPr>
      <dsp:spPr>
        <a:xfrm>
          <a:off x="411480" y="2922801"/>
          <a:ext cx="5760720" cy="856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4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are the benefits </a:t>
          </a:r>
          <a:r>
            <a:rPr lang="en-US" sz="2900" kern="1200" smtClean="0"/>
            <a:t>of reading?</a:t>
          </a:r>
          <a:endParaRPr lang="en-US" sz="2900" kern="1200"/>
        </a:p>
      </dsp:txBody>
      <dsp:txXfrm>
        <a:off x="453270" y="2964591"/>
        <a:ext cx="567714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0F06B-4811-4D19-B3D0-7E432E14881D}">
      <dsp:nvSpPr>
        <dsp:cNvPr id="0" name=""/>
        <dsp:cNvSpPr/>
      </dsp:nvSpPr>
      <dsp:spPr>
        <a:xfrm>
          <a:off x="0" y="515143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Attendance: Time, Tardy</a:t>
          </a:r>
          <a:endParaRPr lang="en-US" sz="3100" kern="1200" dirty="0"/>
        </a:p>
      </dsp:txBody>
      <dsp:txXfrm>
        <a:off x="0" y="515143"/>
        <a:ext cx="2571749" cy="1543050"/>
      </dsp:txXfrm>
    </dsp:sp>
    <dsp:sp modelId="{71FA916E-8AB0-49A0-8C60-43FC28848F5E}">
      <dsp:nvSpPr>
        <dsp:cNvPr id="0" name=""/>
        <dsp:cNvSpPr/>
      </dsp:nvSpPr>
      <dsp:spPr>
        <a:xfrm>
          <a:off x="2828925" y="515143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Clothing </a:t>
          </a:r>
          <a:endParaRPr lang="en-US" sz="3100" kern="1200" dirty="0"/>
        </a:p>
      </dsp:txBody>
      <dsp:txXfrm>
        <a:off x="2828925" y="515143"/>
        <a:ext cx="2571749" cy="1543050"/>
      </dsp:txXfrm>
    </dsp:sp>
    <dsp:sp modelId="{D5348673-9FC4-4BA9-BB81-FD9213FC91AC}">
      <dsp:nvSpPr>
        <dsp:cNvPr id="0" name=""/>
        <dsp:cNvSpPr/>
      </dsp:nvSpPr>
      <dsp:spPr>
        <a:xfrm>
          <a:off x="5657849" y="515143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Electronic devices</a:t>
          </a:r>
          <a:endParaRPr lang="en-US" sz="3100" kern="1200" dirty="0"/>
        </a:p>
      </dsp:txBody>
      <dsp:txXfrm>
        <a:off x="5657849" y="515143"/>
        <a:ext cx="2571749" cy="1543050"/>
      </dsp:txXfrm>
    </dsp:sp>
    <dsp:sp modelId="{5FDDA5AF-138F-41CC-B7F9-F8F67B573B0A}">
      <dsp:nvSpPr>
        <dsp:cNvPr id="0" name=""/>
        <dsp:cNvSpPr/>
      </dsp:nvSpPr>
      <dsp:spPr>
        <a:xfrm>
          <a:off x="0" y="2315369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Exams: Final, Remedial, Make up</a:t>
          </a:r>
          <a:endParaRPr lang="en-US" sz="3100" kern="1200" dirty="0"/>
        </a:p>
      </dsp:txBody>
      <dsp:txXfrm>
        <a:off x="0" y="2315369"/>
        <a:ext cx="2571749" cy="1543050"/>
      </dsp:txXfrm>
    </dsp:sp>
    <dsp:sp modelId="{D4C16176-1078-4099-8F8F-76B8A5A0AB9B}">
      <dsp:nvSpPr>
        <dsp:cNvPr id="0" name=""/>
        <dsp:cNvSpPr/>
      </dsp:nvSpPr>
      <dsp:spPr>
        <a:xfrm>
          <a:off x="2828925" y="2315369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Leaving classes for UPH activities</a:t>
          </a:r>
        </a:p>
      </dsp:txBody>
      <dsp:txXfrm>
        <a:off x="2828925" y="2315369"/>
        <a:ext cx="2571749" cy="1543050"/>
      </dsp:txXfrm>
    </dsp:sp>
    <dsp:sp modelId="{0A27A434-12D6-4F75-A44F-A69F10B4EAE5}">
      <dsp:nvSpPr>
        <dsp:cNvPr id="0" name=""/>
        <dsp:cNvSpPr/>
      </dsp:nvSpPr>
      <dsp:spPr>
        <a:xfrm>
          <a:off x="5657849" y="2315369"/>
          <a:ext cx="2571749" cy="1543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Cheating and Plagiarism</a:t>
          </a:r>
        </a:p>
      </dsp:txBody>
      <dsp:txXfrm>
        <a:off x="5657849" y="23153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8384F-D74E-4287-8B9A-91121FDF637B}">
      <dsp:nvSpPr>
        <dsp:cNvPr id="0" name=""/>
        <dsp:cNvSpPr/>
      </dsp:nvSpPr>
      <dsp:spPr>
        <a:xfrm>
          <a:off x="0" y="53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38287-334B-4A08-AEFD-C53A9F1A74B0}">
      <dsp:nvSpPr>
        <dsp:cNvPr id="0" name=""/>
        <dsp:cNvSpPr/>
      </dsp:nvSpPr>
      <dsp:spPr>
        <a:xfrm>
          <a:off x="0" y="533"/>
          <a:ext cx="1645920" cy="8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KAT 1 (10%)</a:t>
          </a:r>
          <a:endParaRPr lang="en-US" sz="2400" kern="1200" dirty="0"/>
        </a:p>
      </dsp:txBody>
      <dsp:txXfrm>
        <a:off x="0" y="533"/>
        <a:ext cx="1645920" cy="874499"/>
      </dsp:txXfrm>
    </dsp:sp>
    <dsp:sp modelId="{B3B122E0-4729-4F6D-A13E-0ACEF8263EAD}">
      <dsp:nvSpPr>
        <dsp:cNvPr id="0" name=""/>
        <dsp:cNvSpPr/>
      </dsp:nvSpPr>
      <dsp:spPr>
        <a:xfrm>
          <a:off x="1769364" y="40245"/>
          <a:ext cx="6460236" cy="794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Online Vocabulary Quiz </a:t>
          </a:r>
          <a:r>
            <a:rPr lang="en-US" sz="1800" kern="1200" dirty="0" smtClean="0"/>
            <a:t>1</a:t>
          </a:r>
          <a:endParaRPr lang="en-US" sz="1800" kern="1200" dirty="0"/>
        </a:p>
      </dsp:txBody>
      <dsp:txXfrm>
        <a:off x="1769364" y="40245"/>
        <a:ext cx="6460236" cy="794222"/>
      </dsp:txXfrm>
    </dsp:sp>
    <dsp:sp modelId="{8B0B5EC9-59FB-45E3-AC7D-3F916F59638C}">
      <dsp:nvSpPr>
        <dsp:cNvPr id="0" name=""/>
        <dsp:cNvSpPr/>
      </dsp:nvSpPr>
      <dsp:spPr>
        <a:xfrm>
          <a:off x="1645920" y="8344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4C300-D86C-424D-A96F-83A17E923150}">
      <dsp:nvSpPr>
        <dsp:cNvPr id="0" name=""/>
        <dsp:cNvSpPr/>
      </dsp:nvSpPr>
      <dsp:spPr>
        <a:xfrm>
          <a:off x="0" y="87503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596F5-DE60-4079-9A56-866697BA5F12}">
      <dsp:nvSpPr>
        <dsp:cNvPr id="0" name=""/>
        <dsp:cNvSpPr/>
      </dsp:nvSpPr>
      <dsp:spPr>
        <a:xfrm>
          <a:off x="0" y="875032"/>
          <a:ext cx="1645920" cy="8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KAT 2 (10%)</a:t>
          </a:r>
          <a:endParaRPr lang="en-US" sz="2400" kern="1200" dirty="0"/>
        </a:p>
      </dsp:txBody>
      <dsp:txXfrm>
        <a:off x="0" y="875032"/>
        <a:ext cx="1645920" cy="874499"/>
      </dsp:txXfrm>
    </dsp:sp>
    <dsp:sp modelId="{47E9B67C-18C2-4FF7-9058-B21B1949FF3E}">
      <dsp:nvSpPr>
        <dsp:cNvPr id="0" name=""/>
        <dsp:cNvSpPr/>
      </dsp:nvSpPr>
      <dsp:spPr>
        <a:xfrm>
          <a:off x="1769364" y="914744"/>
          <a:ext cx="6460236" cy="794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Online Vocabulary Quiz 2</a:t>
          </a:r>
          <a:endParaRPr lang="en-US" sz="1800" kern="1200" dirty="0"/>
        </a:p>
      </dsp:txBody>
      <dsp:txXfrm>
        <a:off x="1769364" y="914744"/>
        <a:ext cx="6460236" cy="794222"/>
      </dsp:txXfrm>
    </dsp:sp>
    <dsp:sp modelId="{D8670F7F-469B-43CE-9D11-E80B0B0CC862}">
      <dsp:nvSpPr>
        <dsp:cNvPr id="0" name=""/>
        <dsp:cNvSpPr/>
      </dsp:nvSpPr>
      <dsp:spPr>
        <a:xfrm>
          <a:off x="1645920" y="170896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F6AB5-8812-4985-9054-CA8FDB182243}">
      <dsp:nvSpPr>
        <dsp:cNvPr id="0" name=""/>
        <dsp:cNvSpPr/>
      </dsp:nvSpPr>
      <dsp:spPr>
        <a:xfrm>
          <a:off x="0" y="174953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5D3D5-D999-4321-ADAC-FAAF246B1949}">
      <dsp:nvSpPr>
        <dsp:cNvPr id="0" name=""/>
        <dsp:cNvSpPr/>
      </dsp:nvSpPr>
      <dsp:spPr>
        <a:xfrm>
          <a:off x="0" y="1749531"/>
          <a:ext cx="1645920" cy="8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KAT 3 (15%)</a:t>
          </a:r>
          <a:endParaRPr lang="en-US" sz="2400" kern="1200" dirty="0"/>
        </a:p>
      </dsp:txBody>
      <dsp:txXfrm>
        <a:off x="0" y="1749531"/>
        <a:ext cx="1645920" cy="874499"/>
      </dsp:txXfrm>
    </dsp:sp>
    <dsp:sp modelId="{1B8AEFBC-A130-4F7A-923C-A61E3D0D9E79}">
      <dsp:nvSpPr>
        <dsp:cNvPr id="0" name=""/>
        <dsp:cNvSpPr/>
      </dsp:nvSpPr>
      <dsp:spPr>
        <a:xfrm>
          <a:off x="1769364" y="1789243"/>
          <a:ext cx="6460236" cy="794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Presentations/Integrates Speaking Skills/tasks</a:t>
          </a:r>
          <a:endParaRPr lang="en-US" sz="1800" kern="1200" dirty="0"/>
        </a:p>
      </dsp:txBody>
      <dsp:txXfrm>
        <a:off x="1769364" y="1789243"/>
        <a:ext cx="6460236" cy="794222"/>
      </dsp:txXfrm>
    </dsp:sp>
    <dsp:sp modelId="{B5B18B22-41BA-4B87-961D-A07B79F4BDE3}">
      <dsp:nvSpPr>
        <dsp:cNvPr id="0" name=""/>
        <dsp:cNvSpPr/>
      </dsp:nvSpPr>
      <dsp:spPr>
        <a:xfrm>
          <a:off x="1645920" y="258346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AC783-E6B2-4D72-B4E8-9A694C3CDD87}">
      <dsp:nvSpPr>
        <dsp:cNvPr id="0" name=""/>
        <dsp:cNvSpPr/>
      </dsp:nvSpPr>
      <dsp:spPr>
        <a:xfrm>
          <a:off x="0" y="262403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CC264-73AE-4626-95A0-6FFF60A4FA6D}">
      <dsp:nvSpPr>
        <dsp:cNvPr id="0" name=""/>
        <dsp:cNvSpPr/>
      </dsp:nvSpPr>
      <dsp:spPr>
        <a:xfrm>
          <a:off x="0" y="2624031"/>
          <a:ext cx="1645920" cy="8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UTS (25%)</a:t>
          </a:r>
          <a:endParaRPr lang="en-US" sz="2400" kern="1200" dirty="0"/>
        </a:p>
      </dsp:txBody>
      <dsp:txXfrm>
        <a:off x="0" y="2624031"/>
        <a:ext cx="1645920" cy="874499"/>
      </dsp:txXfrm>
    </dsp:sp>
    <dsp:sp modelId="{E1DA16BF-8DB0-410D-BB2A-6A865B301000}">
      <dsp:nvSpPr>
        <dsp:cNvPr id="0" name=""/>
        <dsp:cNvSpPr/>
      </dsp:nvSpPr>
      <dsp:spPr>
        <a:xfrm>
          <a:off x="1769364" y="2644356"/>
          <a:ext cx="6460236" cy="406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Online reading test (TOEFL questions)</a:t>
          </a:r>
          <a:endParaRPr lang="en-US" sz="1800" kern="1200" dirty="0"/>
        </a:p>
      </dsp:txBody>
      <dsp:txXfrm>
        <a:off x="1769364" y="2644356"/>
        <a:ext cx="6460236" cy="406505"/>
      </dsp:txXfrm>
    </dsp:sp>
    <dsp:sp modelId="{D437884F-7EC8-4609-A802-EB8F30878026}">
      <dsp:nvSpPr>
        <dsp:cNvPr id="0" name=""/>
        <dsp:cNvSpPr/>
      </dsp:nvSpPr>
      <dsp:spPr>
        <a:xfrm>
          <a:off x="1645920" y="305086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43456-9FD7-44F3-9787-962762FF5314}">
      <dsp:nvSpPr>
        <dsp:cNvPr id="0" name=""/>
        <dsp:cNvSpPr/>
      </dsp:nvSpPr>
      <dsp:spPr>
        <a:xfrm>
          <a:off x="1769364" y="3071186"/>
          <a:ext cx="6460236" cy="406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Independent writing test</a:t>
          </a:r>
          <a:endParaRPr lang="en-US" sz="1800" kern="1200" dirty="0"/>
        </a:p>
      </dsp:txBody>
      <dsp:txXfrm>
        <a:off x="1769364" y="3071186"/>
        <a:ext cx="6460236" cy="406505"/>
      </dsp:txXfrm>
    </dsp:sp>
    <dsp:sp modelId="{9394A3E4-F932-4B31-8D86-E6D40410F0EC}">
      <dsp:nvSpPr>
        <dsp:cNvPr id="0" name=""/>
        <dsp:cNvSpPr/>
      </dsp:nvSpPr>
      <dsp:spPr>
        <a:xfrm>
          <a:off x="1645920" y="3477692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C179E-BA54-43C1-9A1A-B3578403255D}">
      <dsp:nvSpPr>
        <dsp:cNvPr id="0" name=""/>
        <dsp:cNvSpPr/>
      </dsp:nvSpPr>
      <dsp:spPr>
        <a:xfrm>
          <a:off x="0" y="349853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E247E-E57A-4C7B-8F0A-21285F5671BD}">
      <dsp:nvSpPr>
        <dsp:cNvPr id="0" name=""/>
        <dsp:cNvSpPr/>
      </dsp:nvSpPr>
      <dsp:spPr>
        <a:xfrm>
          <a:off x="0" y="3498530"/>
          <a:ext cx="1645920" cy="87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UAS (40%)</a:t>
          </a:r>
          <a:endParaRPr lang="en-US" sz="2400" kern="1200" dirty="0"/>
        </a:p>
      </dsp:txBody>
      <dsp:txXfrm>
        <a:off x="0" y="3498530"/>
        <a:ext cx="1645920" cy="874499"/>
      </dsp:txXfrm>
    </dsp:sp>
    <dsp:sp modelId="{EEF6F450-5C14-4DE0-880A-3FFEBCD5B36F}">
      <dsp:nvSpPr>
        <dsp:cNvPr id="0" name=""/>
        <dsp:cNvSpPr/>
      </dsp:nvSpPr>
      <dsp:spPr>
        <a:xfrm>
          <a:off x="1769364" y="3518855"/>
          <a:ext cx="6460236" cy="406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Online reading test (TOEFL questions)</a:t>
          </a:r>
          <a:endParaRPr lang="en-US" sz="1800" kern="1200" dirty="0"/>
        </a:p>
      </dsp:txBody>
      <dsp:txXfrm>
        <a:off x="1769364" y="3518855"/>
        <a:ext cx="6460236" cy="406505"/>
      </dsp:txXfrm>
    </dsp:sp>
    <dsp:sp modelId="{BFE6DB2C-817A-4205-B2CC-4AA1000EE069}">
      <dsp:nvSpPr>
        <dsp:cNvPr id="0" name=""/>
        <dsp:cNvSpPr/>
      </dsp:nvSpPr>
      <dsp:spPr>
        <a:xfrm>
          <a:off x="1645920" y="3925360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BB47D8-A714-4919-B91B-D5F6212FD261}">
      <dsp:nvSpPr>
        <dsp:cNvPr id="0" name=""/>
        <dsp:cNvSpPr/>
      </dsp:nvSpPr>
      <dsp:spPr>
        <a:xfrm>
          <a:off x="1769364" y="3945686"/>
          <a:ext cx="6460236" cy="406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Integrated Writing test</a:t>
          </a:r>
          <a:endParaRPr lang="en-US" sz="1800" kern="1200" dirty="0"/>
        </a:p>
      </dsp:txBody>
      <dsp:txXfrm>
        <a:off x="1769364" y="3945686"/>
        <a:ext cx="6460236" cy="406505"/>
      </dsp:txXfrm>
    </dsp:sp>
    <dsp:sp modelId="{BD28B797-8D9E-4967-A993-9D6BD20CD517}">
      <dsp:nvSpPr>
        <dsp:cNvPr id="0" name=""/>
        <dsp:cNvSpPr/>
      </dsp:nvSpPr>
      <dsp:spPr>
        <a:xfrm>
          <a:off x="1645920" y="43521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4EBFFC-9AFB-481F-93F9-DD7007968277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7D90969-56B5-42C7-AE27-CD47ED871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andra.sembel@uph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mwwrGV_aiE" TargetMode="External"/><Relationship Id="rId2" Type="http://schemas.openxmlformats.org/officeDocument/2006/relationships/hyperlink" Target="http://www.youtube.com/watch?v=1Dn0WF70TD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How are you today?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 smtClean="0"/>
              <a:t>AFTERNOON!</a:t>
            </a:r>
            <a:endParaRPr lang="en-US" dirty="0"/>
          </a:p>
        </p:txBody>
      </p:sp>
      <p:pic>
        <p:nvPicPr>
          <p:cNvPr id="1028" name="Picture 4" descr="http://superfunsite.com/sms/wp-content/uploads/2012/06/good-morning66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937" b="15937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4648200" y="1219200"/>
            <a:ext cx="37338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Good AFTERNOON!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Global Outlook 2, Advanced Reading</a:t>
            </a:r>
          </a:p>
          <a:p>
            <a:r>
              <a:rPr lang="en-US" sz="2800" dirty="0" smtClean="0"/>
              <a:t>Brenda </a:t>
            </a:r>
            <a:r>
              <a:rPr lang="en-US" sz="2800" dirty="0" err="1" smtClean="0"/>
              <a:t>Bushell</a:t>
            </a:r>
            <a:r>
              <a:rPr lang="en-US" sz="2800" dirty="0" smtClean="0"/>
              <a:t> and Brenda Dyer, </a:t>
            </a:r>
          </a:p>
          <a:p>
            <a:r>
              <a:rPr lang="en-US" sz="2800" dirty="0" smtClean="0"/>
              <a:t>McGraw Hill, ELT 2013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and learning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3505200"/>
            <a:ext cx="4040188" cy="639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Lecturer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4191000"/>
            <a:ext cx="4040188" cy="19351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discussion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429000"/>
            <a:ext cx="4041775" cy="639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Students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4191000"/>
            <a:ext cx="4041775" cy="1935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Class participation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Listening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Taking notes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8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64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policy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974311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395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60672" cy="658428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830763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Introduction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Generation for change  (Reading pace)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Cultural encounters  (Vocabulary in context)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Marketing Trends: Catching the consumer (scanning for details)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Aging (Identifying main ideas)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Volunteering (Signal Words)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Gender Equality  (graphic aids: tables, graphs, charts, pictures) + </a:t>
            </a:r>
            <a:r>
              <a:rPr lang="en-US" sz="2000" dirty="0" smtClean="0">
                <a:solidFill>
                  <a:srgbClr val="FF0000"/>
                </a:solidFill>
              </a:rPr>
              <a:t>Vocabulary Quiz 1 + article 1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UTS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Value for Work (Making inferences)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Global Citizenship (Text mapping)  &amp; </a:t>
            </a:r>
            <a:r>
              <a:rPr lang="en-US" sz="2000" dirty="0" smtClean="0">
                <a:solidFill>
                  <a:srgbClr val="FF0000"/>
                </a:solidFill>
              </a:rPr>
              <a:t>Vocabulary Quiz 2 + article 2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Wisdom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Culture and Change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Animal Rights + </a:t>
            </a:r>
            <a:r>
              <a:rPr lang="en-US" sz="2000" dirty="0" smtClean="0">
                <a:solidFill>
                  <a:srgbClr val="FF0000"/>
                </a:solidFill>
              </a:rPr>
              <a:t>Vocabulary Quiz 3 + article 3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Final Exams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69000" y="2438400"/>
            <a:ext cx="2298634" cy="2438400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Textbook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Audio CD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Computer Lab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Internet/websites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Journals/newspapers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6278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Media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429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607952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348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and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sandra.sembel@uph.edu</a:t>
            </a:r>
            <a:endParaRPr lang="en-US" dirty="0" smtClean="0"/>
          </a:p>
          <a:p>
            <a:r>
              <a:rPr lang="en-US" smtClean="0"/>
              <a:t>Mobile number: 0811990570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reading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Why reading is important?</a:t>
            </a:r>
          </a:p>
          <a:p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www.youtube.com/watch?v=1Dn0WF70TD0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Did you know?</a:t>
            </a:r>
            <a:endParaRPr lang="en-US" dirty="0"/>
          </a:p>
          <a:p>
            <a:r>
              <a:rPr lang="pl-PL" dirty="0">
                <a:hlinkClick r:id="rId3"/>
              </a:rPr>
              <a:t>http://www.youtube.com/watch?v=</a:t>
            </a:r>
            <a:r>
              <a:rPr lang="pl-PL" dirty="0" smtClean="0">
                <a:hlinkClick r:id="rId3"/>
              </a:rPr>
              <a:t>YmwwrGV_aiE</a:t>
            </a:r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02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Name, </a:t>
            </a:r>
            <a:r>
              <a:rPr lang="en-US" dirty="0" err="1" smtClean="0"/>
              <a:t>dept</a:t>
            </a:r>
            <a:r>
              <a:rPr lang="en-US" dirty="0" smtClean="0"/>
              <a:t>, major, where you live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69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Sandra Sembel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Faculty of Nursing, </a:t>
            </a:r>
            <a:r>
              <a:rPr lang="en-US" dirty="0" err="1" smtClean="0"/>
              <a:t>english</a:t>
            </a:r>
            <a:r>
              <a:rPr lang="en-US" dirty="0" smtClean="0"/>
              <a:t>, </a:t>
            </a:r>
            <a:r>
              <a:rPr lang="en-US" dirty="0" err="1" smtClean="0"/>
              <a:t>jakarta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334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Ext. 3405, email: sandra.sembel@uph.edu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and sap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reading skills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45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844795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504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Academic reading skills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6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half" idx="1"/>
          </p:nvPr>
        </p:nvSpPr>
        <p:spPr>
          <a:xfrm>
            <a:off x="426128" y="1905001"/>
            <a:ext cx="4038600" cy="4221478"/>
          </a:xfrm>
        </p:spPr>
        <p:txBody>
          <a:bodyPr>
            <a:normAutofit/>
          </a:bodyPr>
          <a:lstStyle/>
          <a:p>
            <a:r>
              <a:rPr lang="en-US" dirty="0"/>
              <a:t>This course prepares students to develop and strengthen mastery of English language skills in academic contexts.</a:t>
            </a:r>
          </a:p>
        </p:txBody>
      </p:sp>
      <p:pic>
        <p:nvPicPr>
          <p:cNvPr id="6" name="Content Placeholder 5" descr="the more you read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050" t="6670" r="14530" b="6888"/>
          <a:stretch/>
        </p:blipFill>
        <p:spPr>
          <a:xfrm>
            <a:off x="5181600" y="1905000"/>
            <a:ext cx="3103325" cy="3809863"/>
          </a:xfrm>
        </p:spPr>
      </p:pic>
    </p:spTree>
    <p:extLst>
      <p:ext uri="{BB962C8B-B14F-4D97-AF65-F5344CB8AC3E}">
        <p14:creationId xmlns="" xmlns:p14="http://schemas.microsoft.com/office/powerpoint/2010/main" val="13401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learning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Students are able to rigorously integrate their language skills and content in real-world academic contexts</a:t>
            </a:r>
            <a:endParaRPr lang="en-US" dirty="0"/>
          </a:p>
        </p:txBody>
      </p:sp>
      <p:pic>
        <p:nvPicPr>
          <p:cNvPr id="9" name="Content Placeholder 8" descr="basic-english-vocabular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025" r="19025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5288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learning 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Integrate all four-essential language skills in academic contexts</a:t>
            </a:r>
          </a:p>
          <a:p>
            <a:r>
              <a:rPr lang="en-US" dirty="0" smtClean="0"/>
              <a:t>Build their confidence and improve their communicative skills in academic environment</a:t>
            </a:r>
          </a:p>
          <a:p>
            <a:r>
              <a:rPr lang="en-US" dirty="0" smtClean="0"/>
              <a:t>Organize information, make connections, think critically</a:t>
            </a:r>
          </a:p>
          <a:p>
            <a:r>
              <a:rPr lang="en-US" dirty="0" smtClean="0"/>
              <a:t>Apply the vocabulary strategies: define contextual meanings.</a:t>
            </a:r>
            <a:endParaRPr lang="en-US" dirty="0"/>
          </a:p>
        </p:txBody>
      </p:sp>
      <p:pic>
        <p:nvPicPr>
          <p:cNvPr id="13" name="Content Placeholder 12" descr="Coffee-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429" r="19429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12861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437</TotalTime>
  <Words>395</Words>
  <Application>Microsoft Macintosh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Good AFTERNOON!</vt:lpstr>
      <vt:lpstr>introduction</vt:lpstr>
      <vt:lpstr>Sandra Sembel</vt:lpstr>
      <vt:lpstr>Academic reading skills</vt:lpstr>
      <vt:lpstr>reading</vt:lpstr>
      <vt:lpstr>Course outline</vt:lpstr>
      <vt:lpstr>Course descriptions</vt:lpstr>
      <vt:lpstr>General learning objectives</vt:lpstr>
      <vt:lpstr>Specific learning objectives</vt:lpstr>
      <vt:lpstr>textbook</vt:lpstr>
      <vt:lpstr>Teaching and learning process</vt:lpstr>
      <vt:lpstr>Course requirement</vt:lpstr>
      <vt:lpstr>Class policy</vt:lpstr>
      <vt:lpstr>Topics</vt:lpstr>
      <vt:lpstr>Media</vt:lpstr>
      <vt:lpstr>evaluation</vt:lpstr>
      <vt:lpstr>Email and phone</vt:lpstr>
      <vt:lpstr>Why reading is important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reading skills</dc:title>
  <dc:creator>sandra</dc:creator>
  <cp:lastModifiedBy>dosen</cp:lastModifiedBy>
  <cp:revision>28</cp:revision>
  <dcterms:created xsi:type="dcterms:W3CDTF">2013-08-23T09:53:25Z</dcterms:created>
  <dcterms:modified xsi:type="dcterms:W3CDTF">2013-08-27T08:17:11Z</dcterms:modified>
</cp:coreProperties>
</file>