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5" r:id="rId9"/>
    <p:sldId id="261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6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6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0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3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2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3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A5FB-2EA7-B94F-9D1D-D8B94CD16A52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3916C-20F3-5247-9545-CEA3C643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9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Wisdom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the 22</a:t>
            </a:r>
            <a:r>
              <a:rPr lang="en-US" baseline="30000" dirty="0" smtClean="0"/>
              <a:t>nd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78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Quality vs. 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Customers don’t need top quality, they need good quality product/service, that they can buy or access at the right time at the right price.</a:t>
            </a:r>
          </a:p>
          <a:p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teratas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/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pas.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08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4120"/>
            <a:ext cx="8229600" cy="1143000"/>
          </a:xfrm>
        </p:spPr>
        <p:txBody>
          <a:bodyPr/>
          <a:lstStyle/>
          <a:p>
            <a:r>
              <a:rPr lang="en-US" dirty="0" smtClean="0"/>
              <a:t>Compete </a:t>
            </a:r>
            <a:r>
              <a:rPr lang="en-US" dirty="0" err="1" smtClean="0"/>
              <a:t>vs</a:t>
            </a:r>
            <a:r>
              <a:rPr lang="en-US" dirty="0" smtClean="0"/>
              <a:t> Collaborate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86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 vs. Collaborate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players in 22</a:t>
            </a:r>
            <a:r>
              <a:rPr lang="en-US" baseline="30000" dirty="0" smtClean="0"/>
              <a:t>nd</a:t>
            </a:r>
            <a:r>
              <a:rPr lang="en-US" dirty="0" smtClean="0"/>
              <a:t> century don’t compete, they collaborate to strengthen one another with their unique propositions.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di </a:t>
            </a:r>
            <a:r>
              <a:rPr lang="en-US" dirty="0" err="1" smtClean="0"/>
              <a:t>abad</a:t>
            </a:r>
            <a:r>
              <a:rPr lang="en-US" dirty="0" smtClean="0"/>
              <a:t> 22,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berkolaborasi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156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 solving vs. Problem defining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 selling vs. Value proposing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Selling vs</a:t>
            </a:r>
            <a:r>
              <a:rPr lang="en-US" dirty="0" smtClean="0"/>
              <a:t>. Consulting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Thinking quality vs. Thinking </a:t>
            </a:r>
            <a:r>
              <a:rPr lang="en-US" dirty="0" smtClean="0"/>
              <a:t>solution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Competition vs. Collaboration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4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695118"/>
            <a:ext cx="7847173" cy="2900555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Problem Solving </a:t>
            </a:r>
            <a:br>
              <a:rPr lang="en-US" dirty="0" smtClean="0"/>
            </a:br>
            <a:r>
              <a:rPr lang="en-US" dirty="0" smtClean="0"/>
              <a:t>vs. </a:t>
            </a:r>
            <a:br>
              <a:rPr lang="en-US" dirty="0" smtClean="0"/>
            </a:br>
            <a:r>
              <a:rPr lang="en-US" dirty="0" smtClean="0"/>
              <a:t>Problem Defining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9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Einstein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were given an hour to save the planet, I would spend 59’ to define the problem and one minute to resolve it. 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1 jam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r>
              <a:rPr lang="en-US" dirty="0" smtClean="0"/>
              <a:t> planet,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59’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11830"/>
            <a:ext cx="8229600" cy="2683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br>
              <a:rPr lang="en-US" dirty="0" smtClean="0"/>
            </a:br>
            <a:r>
              <a:rPr lang="en-US" dirty="0" smtClean="0"/>
              <a:t>Product Innovation</a:t>
            </a:r>
            <a:br>
              <a:rPr lang="en-US" dirty="0" smtClean="0"/>
            </a:br>
            <a:r>
              <a:rPr lang="en-US" dirty="0" smtClean="0"/>
              <a:t>vs. </a:t>
            </a:r>
            <a:br>
              <a:rPr lang="en-US" dirty="0" smtClean="0"/>
            </a:br>
            <a:r>
              <a:rPr lang="en-US" dirty="0" smtClean="0"/>
              <a:t>Value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3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ut_of_the_box_compani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7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443" y="869000"/>
            <a:ext cx="7567711" cy="5147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9484"/>
            <a:ext cx="8229600" cy="32013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Selling vs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Consulting</a:t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828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just sell a product, but be a consultant to the target customers to choose the best product or service that meet their needs and interest</a:t>
            </a:r>
          </a:p>
          <a:p>
            <a:r>
              <a:rPr lang="en-US" dirty="0" err="1" smtClean="0"/>
              <a:t>Janganlah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jadilah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target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3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800100"/>
            <a:ext cx="7874000" cy="5245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7600"/>
            <a:ext cx="8229600" cy="340190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</a:t>
            </a:r>
            <a:br>
              <a:rPr lang="en-US" sz="4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Think Quality</a:t>
            </a:r>
            <a:br>
              <a:rPr lang="en-US" sz="4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vs. </a:t>
            </a:r>
            <a:br>
              <a:rPr lang="en-US" sz="4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Think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Solution</a:t>
            </a:r>
            <a:endParaRPr lang="en-US" sz="4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306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50</TotalTime>
  <Words>256</Words>
  <Application>Microsoft Macintosh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Business Wisdom  for the 22nd century</vt:lpstr>
      <vt:lpstr>Business Wisdom</vt:lpstr>
      <vt:lpstr>1 Problem Solving  vs.  Problem Defining</vt:lpstr>
      <vt:lpstr>Albert Einstein</vt:lpstr>
      <vt:lpstr>2 Product Innovation vs.  Value Innovation</vt:lpstr>
      <vt:lpstr>PowerPoint Presentation</vt:lpstr>
      <vt:lpstr>3 Selling vs. Consulting </vt:lpstr>
      <vt:lpstr>PowerPoint Presentation</vt:lpstr>
      <vt:lpstr>4. Think Quality vs.  Think Solution</vt:lpstr>
      <vt:lpstr>Think Quality vs. Solution</vt:lpstr>
      <vt:lpstr>Compete vs Collaborate</vt:lpstr>
      <vt:lpstr>Compete vs. Collaborate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Wisdom for the 22nd century</dc:title>
  <dc:creator>sandra</dc:creator>
  <cp:lastModifiedBy>sandra</cp:lastModifiedBy>
  <cp:revision>6</cp:revision>
  <dcterms:created xsi:type="dcterms:W3CDTF">2016-07-22T04:12:58Z</dcterms:created>
  <dcterms:modified xsi:type="dcterms:W3CDTF">2016-09-23T18:56:47Z</dcterms:modified>
</cp:coreProperties>
</file>