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  <p:sldId id="261" r:id="rId4"/>
    <p:sldId id="256" r:id="rId5"/>
    <p:sldId id="257" r:id="rId6"/>
    <p:sldId id="266" r:id="rId7"/>
    <p:sldId id="268" r:id="rId8"/>
    <p:sldId id="263" r:id="rId9"/>
    <p:sldId id="269" r:id="rId10"/>
    <p:sldId id="264" r:id="rId11"/>
    <p:sldId id="270" r:id="rId12"/>
    <p:sldId id="265" r:id="rId13"/>
    <p:sldId id="271" r:id="rId14"/>
    <p:sldId id="267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D6A9-17BB-4895-98EE-50CACCCF651C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8E2-66B4-43D7-AF96-D6BF42AE4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26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D6A9-17BB-4895-98EE-50CACCCF651C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8E2-66B4-43D7-AF96-D6BF42AE4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8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D6A9-17BB-4895-98EE-50CACCCF651C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8E2-66B4-43D7-AF96-D6BF42AE4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D6A9-17BB-4895-98EE-50CACCCF651C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8E2-66B4-43D7-AF96-D6BF42AE4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44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D6A9-17BB-4895-98EE-50CACCCF651C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8E2-66B4-43D7-AF96-D6BF42AE4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91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D6A9-17BB-4895-98EE-50CACCCF651C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8E2-66B4-43D7-AF96-D6BF42AE4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86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D6A9-17BB-4895-98EE-50CACCCF651C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8E2-66B4-43D7-AF96-D6BF42AE4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68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D6A9-17BB-4895-98EE-50CACCCF651C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8E2-66B4-43D7-AF96-D6BF42AE4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9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D6A9-17BB-4895-98EE-50CACCCF651C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8E2-66B4-43D7-AF96-D6BF42AE4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22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D6A9-17BB-4895-98EE-50CACCCF651C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8E2-66B4-43D7-AF96-D6BF42AE4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1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D6A9-17BB-4895-98EE-50CACCCF651C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8E2-66B4-43D7-AF96-D6BF42AE4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1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8D6A9-17BB-4895-98EE-50CACCCF651C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098E2-66B4-43D7-AF96-D6BF42AE4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94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23" y="770177"/>
            <a:ext cx="9391812" cy="528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4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Checklist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Drug allergies</a:t>
            </a:r>
            <a:r>
              <a:rPr lang="en-US" dirty="0" smtClean="0"/>
              <a:t>: Do you have any drug allergies?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Antibiotic allergies</a:t>
            </a:r>
            <a:r>
              <a:rPr lang="en-US" dirty="0" smtClean="0"/>
              <a:t>: Do you have any antibiotic allergies?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Food and drink</a:t>
            </a:r>
            <a:r>
              <a:rPr lang="en-US" dirty="0" smtClean="0"/>
              <a:t>: Did you eat any breakfast this morning?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51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Checklist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Drug allergies</a:t>
            </a:r>
            <a:r>
              <a:rPr lang="en-US" dirty="0" smtClean="0"/>
              <a:t>:?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Antibiotic allergies</a:t>
            </a:r>
            <a:r>
              <a:rPr lang="en-US" dirty="0" smtClean="0"/>
              <a:t>:?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Food and drink</a:t>
            </a:r>
            <a:r>
              <a:rPr lang="en-US" dirty="0" smtClean="0"/>
              <a:t>:?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23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Non-medical checklist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Dentures</a:t>
            </a:r>
            <a:r>
              <a:rPr lang="en-US" dirty="0" smtClean="0"/>
              <a:t>: Do you have any dentures in?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Contact lenses: </a:t>
            </a:r>
            <a:r>
              <a:rPr lang="en-US" dirty="0" smtClean="0"/>
              <a:t>Are you wearing contact lenses?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Hearing aids: </a:t>
            </a:r>
            <a:r>
              <a:rPr lang="en-US" dirty="0" smtClean="0"/>
              <a:t>Are you wearing any hearing aids?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Make up: </a:t>
            </a:r>
            <a:r>
              <a:rPr lang="en-US" dirty="0" smtClean="0"/>
              <a:t>Do you have your make up on?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Nail polish: </a:t>
            </a:r>
            <a:r>
              <a:rPr lang="en-US" dirty="0" smtClean="0"/>
              <a:t>Do you have nail polish?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Jewelry:</a:t>
            </a:r>
            <a:r>
              <a:rPr lang="en-US" dirty="0" smtClean="0"/>
              <a:t> Do you wear any jewelry, like ring, earring, necklace and bracelet?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15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Non-medical checklist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Dentures</a:t>
            </a:r>
            <a:r>
              <a:rPr lang="en-US" dirty="0" smtClean="0"/>
              <a:t>:?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Contact lenses: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Hearing aids: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Make up: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Nail polish: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Jewelry: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29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9445" y="1825625"/>
            <a:ext cx="6206544" cy="435133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Ending 1</a:t>
            </a:r>
            <a:r>
              <a:rPr lang="en-US" dirty="0" smtClean="0"/>
              <a:t>: It seems that you are ready for surgery.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Questions</a:t>
            </a:r>
            <a:r>
              <a:rPr lang="en-US" dirty="0" smtClean="0"/>
              <a:t>: Do you still have any other questions?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Transition</a:t>
            </a:r>
            <a:r>
              <a:rPr lang="en-US" dirty="0" smtClean="0"/>
              <a:t>: Next, the operating team will come and take care of you.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Prayers</a:t>
            </a:r>
            <a:r>
              <a:rPr lang="en-US" dirty="0" smtClean="0"/>
              <a:t>: Do you want me to call somebody to pray for you before the surgery?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Calming down</a:t>
            </a:r>
            <a:r>
              <a:rPr lang="en-US" dirty="0" smtClean="0"/>
              <a:t>: Don’t worry. You are in good hands.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Ending 2: </a:t>
            </a:r>
            <a:r>
              <a:rPr lang="en-US" dirty="0" smtClean="0"/>
              <a:t>Okay, ma’am. I will see you after the surgery.</a:t>
            </a:r>
          </a:p>
        </p:txBody>
      </p:sp>
      <p:pic>
        <p:nvPicPr>
          <p:cNvPr id="3074" name="Picture 2" descr="Image result for nurse and patient before surger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5"/>
          <a:stretch/>
        </p:blipFill>
        <p:spPr bwMode="auto">
          <a:xfrm>
            <a:off x="516184" y="1894536"/>
            <a:ext cx="4286250" cy="424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64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9445" y="1825625"/>
            <a:ext cx="6206544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Ending 1</a:t>
            </a:r>
            <a:r>
              <a:rPr lang="en-US" dirty="0" smtClean="0"/>
              <a:t>:.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Questions</a:t>
            </a:r>
            <a:r>
              <a:rPr lang="en-US" dirty="0" smtClean="0"/>
              <a:t>:?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Transition</a:t>
            </a:r>
            <a:r>
              <a:rPr lang="en-US" dirty="0" smtClean="0"/>
              <a:t>:.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Prayers</a:t>
            </a:r>
            <a:r>
              <a:rPr lang="en-US" dirty="0" smtClean="0"/>
              <a:t>:?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Calming down</a:t>
            </a:r>
            <a:r>
              <a:rPr lang="en-US" dirty="0" smtClean="0"/>
              <a:t>:.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Ending 2:</a:t>
            </a:r>
            <a:r>
              <a:rPr lang="en-US" dirty="0" smtClean="0"/>
              <a:t>.</a:t>
            </a:r>
          </a:p>
        </p:txBody>
      </p:sp>
      <p:pic>
        <p:nvPicPr>
          <p:cNvPr id="3074" name="Picture 2" descr="Image result for nurse and patient before surger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5"/>
          <a:stretch/>
        </p:blipFill>
        <p:spPr bwMode="auto">
          <a:xfrm>
            <a:off x="516184" y="1894536"/>
            <a:ext cx="4286250" cy="424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17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148" y="423259"/>
            <a:ext cx="2886075" cy="1581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4759" y="2150504"/>
            <a:ext cx="2562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Retractor</a:t>
            </a:r>
            <a:endParaRPr lang="en-US" dirty="0"/>
          </a:p>
        </p:txBody>
      </p:sp>
      <p:pic>
        <p:nvPicPr>
          <p:cNvPr id="2054" name="Picture 6" descr="Image result for scalp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603" y="289908"/>
            <a:ext cx="257175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33363" y="2309680"/>
            <a:ext cx="2421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Scalpel</a:t>
            </a:r>
            <a:endParaRPr lang="en-US" dirty="0"/>
          </a:p>
        </p:txBody>
      </p:sp>
      <p:pic>
        <p:nvPicPr>
          <p:cNvPr id="2056" name="Picture 8" descr="Image result for sucti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7" t="18895" b="14889"/>
          <a:stretch/>
        </p:blipFill>
        <p:spPr bwMode="auto">
          <a:xfrm>
            <a:off x="9008771" y="278639"/>
            <a:ext cx="2318197" cy="189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873542" y="2309680"/>
            <a:ext cx="2588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Suction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341" y="2903784"/>
            <a:ext cx="2407679" cy="32273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9148" y="6220496"/>
            <a:ext cx="2044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Surgical Needles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6506" y="3168203"/>
            <a:ext cx="2189944" cy="21899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74047" y="5761766"/>
            <a:ext cx="203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Forceps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07936" y="3865760"/>
            <a:ext cx="33356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SURGICAL TOOLS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5005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148" y="423259"/>
            <a:ext cx="2886075" cy="1581150"/>
          </a:xfrm>
          <a:prstGeom prst="rect">
            <a:avLst/>
          </a:prstGeom>
        </p:spPr>
      </p:pic>
      <p:pic>
        <p:nvPicPr>
          <p:cNvPr id="2054" name="Picture 6" descr="Image result for scalp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603" y="289908"/>
            <a:ext cx="257175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sucti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7" t="18895" b="14889"/>
          <a:stretch/>
        </p:blipFill>
        <p:spPr bwMode="auto">
          <a:xfrm>
            <a:off x="9008771" y="278639"/>
            <a:ext cx="2318197" cy="189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341" y="2903784"/>
            <a:ext cx="2407679" cy="32273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6506" y="3168203"/>
            <a:ext cx="2189944" cy="218994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292026" y="2993947"/>
            <a:ext cx="33356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SURGICAL TOOLS: </a:t>
            </a:r>
          </a:p>
          <a:p>
            <a:pPr algn="ctr"/>
            <a:r>
              <a:rPr lang="en-US" sz="4800" dirty="0" smtClean="0"/>
              <a:t>Can you guess?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2161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1273" y="5157521"/>
            <a:ext cx="9144000" cy="1062977"/>
          </a:xfrm>
        </p:spPr>
        <p:txBody>
          <a:bodyPr/>
          <a:lstStyle/>
          <a:p>
            <a:r>
              <a:rPr lang="en-US" dirty="0" smtClean="0"/>
              <a:t>Pre-Operative Checks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8242" y="6220498"/>
            <a:ext cx="9144000" cy="544132"/>
          </a:xfrm>
        </p:spPr>
        <p:txBody>
          <a:bodyPr/>
          <a:lstStyle/>
          <a:p>
            <a:r>
              <a:rPr lang="en-US" dirty="0" smtClean="0"/>
              <a:t>(Nurse-patient communication)</a:t>
            </a:r>
            <a:endParaRPr lang="en-US" dirty="0"/>
          </a:p>
        </p:txBody>
      </p:sp>
      <p:pic>
        <p:nvPicPr>
          <p:cNvPr id="1026" name="Picture 2" descr="Image result for pre operative care of patient nurse patient convers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3948"/>
            <a:ext cx="7620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3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6448" y="5167311"/>
            <a:ext cx="4776989" cy="1592084"/>
          </a:xfrm>
        </p:spPr>
        <p:txBody>
          <a:bodyPr/>
          <a:lstStyle/>
          <a:p>
            <a:pPr lvl="1"/>
            <a:r>
              <a:rPr lang="en-US" altLang="en-US" sz="2800" dirty="0" smtClean="0"/>
              <a:t>Obtain health information</a:t>
            </a:r>
          </a:p>
          <a:p>
            <a:pPr lvl="1"/>
            <a:r>
              <a:rPr lang="en-US" altLang="en-US" sz="2800" dirty="0" smtClean="0"/>
              <a:t>Assess patient’s readiness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448" y="1571022"/>
            <a:ext cx="5323172" cy="332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5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Opening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5961845" cy="448627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Greetings: </a:t>
            </a:r>
            <a:r>
              <a:rPr lang="en-US" dirty="0" smtClean="0"/>
              <a:t>Good morning, Mrs. Smith. How are you feeling today?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Introduction and purpose of visit</a:t>
            </a:r>
            <a:r>
              <a:rPr lang="en-US" dirty="0" smtClean="0"/>
              <a:t>: I’m Ns. Linda. I’m going to help you get ready for your surgery.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Procedure:</a:t>
            </a:r>
            <a:r>
              <a:rPr lang="en-US" dirty="0" smtClean="0"/>
              <a:t> I will ask some questions to make sure you are ready for your surgery.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0064" y="1690688"/>
            <a:ext cx="4023736" cy="430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8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Opening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5961845" cy="448627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Greetings: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Introduction and purpose of visit</a:t>
            </a:r>
            <a:r>
              <a:rPr lang="en-US" dirty="0" smtClean="0"/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Procedure: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0064" y="1690688"/>
            <a:ext cx="4023736" cy="430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6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 Checklist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160358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ID Checking</a:t>
            </a:r>
            <a:r>
              <a:rPr lang="en-US" dirty="0" smtClean="0"/>
              <a:t>: Can you say your name and date of birth?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Information about surgery</a:t>
            </a:r>
            <a:r>
              <a:rPr lang="en-US" dirty="0" smtClean="0"/>
              <a:t>: Has the doctor given you the information about your surgery?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Questions: </a:t>
            </a:r>
            <a:r>
              <a:rPr lang="en-US" dirty="0" smtClean="0"/>
              <a:t>Do you still have questions about your surgery.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Informed consent</a:t>
            </a:r>
            <a:r>
              <a:rPr lang="en-US" dirty="0" smtClean="0"/>
              <a:t>: Have you signed the informed consent for the surgery?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13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 Checklist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160358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ID Checking</a:t>
            </a:r>
            <a:r>
              <a:rPr lang="en-US" dirty="0" smtClean="0"/>
              <a:t>: </a:t>
            </a:r>
            <a:r>
              <a:rPr lang="en-US" dirty="0"/>
              <a:t>?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Information about surgery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Questions:</a:t>
            </a:r>
            <a:r>
              <a:rPr lang="en-US" dirty="0"/>
              <a:t> ?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Informed consent</a:t>
            </a:r>
            <a:r>
              <a:rPr lang="en-US" dirty="0" smtClean="0"/>
              <a:t>:?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87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393</Words>
  <Application>Microsoft Office PowerPoint</Application>
  <PresentationFormat>Widescreen</PresentationFormat>
  <Paragraphs>67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Pre-Operative Checks</vt:lpstr>
      <vt:lpstr>Purpose </vt:lpstr>
      <vt:lpstr>Opening</vt:lpstr>
      <vt:lpstr>Opening</vt:lpstr>
      <vt:lpstr>Legal Checklist</vt:lpstr>
      <vt:lpstr>Legal Checklist</vt:lpstr>
      <vt:lpstr>Medical Checklist</vt:lpstr>
      <vt:lpstr>Medical Checklist</vt:lpstr>
      <vt:lpstr>Non-medical checklist</vt:lpstr>
      <vt:lpstr>Non-medical checklist</vt:lpstr>
      <vt:lpstr>Closing</vt:lpstr>
      <vt:lpstr>Closing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Pre-Operative Checks</dc:title>
  <dc:creator>Sandra Sembel</dc:creator>
  <cp:lastModifiedBy>Sandra Sembel</cp:lastModifiedBy>
  <cp:revision>12</cp:revision>
  <dcterms:created xsi:type="dcterms:W3CDTF">2017-10-23T01:55:30Z</dcterms:created>
  <dcterms:modified xsi:type="dcterms:W3CDTF">2017-10-25T06:47:16Z</dcterms:modified>
</cp:coreProperties>
</file>