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Report Writing Plan</a:t>
            </a:r>
            <a:br>
              <a:rPr lang="en-US" b="1" dirty="0" smtClean="0">
                <a:solidFill>
                  <a:schemeClr val="accent6"/>
                </a:solidFill>
              </a:rPr>
            </a:b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93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98474" y="1913477"/>
            <a:ext cx="80950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Who</a:t>
            </a:r>
            <a:r>
              <a:rPr lang="en-US" sz="3200" b="1" dirty="0" smtClean="0"/>
              <a:t> is it for</a:t>
            </a:r>
            <a:r>
              <a:rPr lang="en-US" sz="3200" dirty="0" smtClean="0"/>
              <a:t>?</a:t>
            </a:r>
            <a:endParaRPr lang="en-US" sz="3200" dirty="0"/>
          </a:p>
          <a:p>
            <a:pPr marL="285750" lvl="0" indent="-285750">
              <a:buFont typeface="Arial"/>
              <a:buChar char="•"/>
            </a:pPr>
            <a:r>
              <a:rPr lang="en-US" sz="3200" b="1" dirty="0" smtClean="0"/>
              <a:t>What is the </a:t>
            </a:r>
            <a:r>
              <a:rPr lang="en-US" sz="3200" b="1" dirty="0" smtClean="0">
                <a:solidFill>
                  <a:srgbClr val="FF0000"/>
                </a:solidFill>
              </a:rPr>
              <a:t>Purpose</a:t>
            </a:r>
            <a:r>
              <a:rPr lang="en-US" sz="3200" dirty="0"/>
              <a:t>?</a:t>
            </a:r>
          </a:p>
          <a:p>
            <a:pPr marL="285750" lvl="0" indent="-285750">
              <a:buFont typeface="Arial"/>
              <a:buChar char="•"/>
            </a:pPr>
            <a:r>
              <a:rPr lang="en-US" sz="3200" b="1" dirty="0" smtClean="0"/>
              <a:t>What are the </a:t>
            </a:r>
            <a:r>
              <a:rPr lang="en-US" sz="3200" b="1" dirty="0" smtClean="0">
                <a:solidFill>
                  <a:srgbClr val="FF0000"/>
                </a:solidFill>
              </a:rPr>
              <a:t>Key </a:t>
            </a:r>
            <a:r>
              <a:rPr lang="en-US" sz="3200" b="1" dirty="0">
                <a:solidFill>
                  <a:srgbClr val="FF0000"/>
                </a:solidFill>
              </a:rPr>
              <a:t>questions </a:t>
            </a:r>
            <a:r>
              <a:rPr lang="en-US" sz="3200" dirty="0"/>
              <a:t>+ answers</a:t>
            </a:r>
          </a:p>
          <a:p>
            <a:pPr marL="285750" lvl="0" indent="-285750">
              <a:buFont typeface="Arial"/>
              <a:buChar char="•"/>
            </a:pPr>
            <a:r>
              <a:rPr lang="en-US" sz="3200" dirty="0"/>
              <a:t>Get the available </a:t>
            </a:r>
            <a:r>
              <a:rPr lang="en-US" sz="3200" b="1" dirty="0">
                <a:solidFill>
                  <a:srgbClr val="FF0000"/>
                </a:solidFill>
              </a:rPr>
              <a:t>format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or create your own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Collect </a:t>
            </a:r>
            <a:r>
              <a:rPr lang="en-US" sz="3200" b="1" dirty="0" smtClean="0">
                <a:solidFill>
                  <a:srgbClr val="FF0000"/>
                </a:solidFill>
              </a:rPr>
              <a:t>data/information </a:t>
            </a:r>
            <a:r>
              <a:rPr lang="en-US" sz="3200" dirty="0" smtClean="0"/>
              <a:t>(+ tables, graphs, charts, pictures/photos)</a:t>
            </a:r>
            <a:endParaRPr lang="en-US" sz="3200" dirty="0"/>
          </a:p>
          <a:p>
            <a:pPr marL="285750" lvl="0" indent="-285750">
              <a:buFont typeface="Arial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Outline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/>
              <a:t>your report</a:t>
            </a:r>
          </a:p>
          <a:p>
            <a:pPr marL="285750" lvl="0" indent="-285750">
              <a:buFont typeface="Arial"/>
              <a:buChar char="•"/>
            </a:pPr>
            <a:r>
              <a:rPr lang="en-US" sz="3200" b="1" dirty="0" smtClean="0"/>
              <a:t>Write</a:t>
            </a:r>
            <a:r>
              <a:rPr lang="en-US" sz="3200" dirty="0" smtClean="0"/>
              <a:t> </a:t>
            </a:r>
            <a:r>
              <a:rPr lang="en-US" sz="3200" dirty="0"/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314617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26" y="164954"/>
            <a:ext cx="7556313" cy="1633053"/>
          </a:xfrm>
        </p:spPr>
        <p:txBody>
          <a:bodyPr/>
          <a:lstStyle/>
          <a:p>
            <a:r>
              <a:rPr lang="en-US" b="1" dirty="0" smtClean="0"/>
              <a:t>Example: </a:t>
            </a:r>
            <a:br>
              <a:rPr lang="en-US" b="1" dirty="0" smtClean="0"/>
            </a:br>
            <a:r>
              <a:rPr lang="en-US" b="1" dirty="0" smtClean="0"/>
              <a:t>Students Recruitment Tour of Duty Report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50026" y="1991155"/>
            <a:ext cx="83094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1. </a:t>
            </a:r>
            <a:r>
              <a:rPr lang="en-US" sz="2400" dirty="0" smtClean="0">
                <a:solidFill>
                  <a:srgbClr val="79463D"/>
                </a:solidFill>
              </a:rPr>
              <a:t>Who</a:t>
            </a:r>
            <a:r>
              <a:rPr lang="en-US" sz="2400" dirty="0" smtClean="0"/>
              <a:t>: Head </a:t>
            </a:r>
            <a:r>
              <a:rPr lang="en-US" sz="2400" dirty="0"/>
              <a:t>of Recruitment and Head of </a:t>
            </a:r>
            <a:r>
              <a:rPr lang="en-US" sz="2400" dirty="0" smtClean="0"/>
              <a:t>Finance</a:t>
            </a:r>
          </a:p>
          <a:p>
            <a:pPr lvl="0"/>
            <a:r>
              <a:rPr lang="en-US" sz="2400" dirty="0" smtClean="0"/>
              <a:t>2. </a:t>
            </a:r>
            <a:r>
              <a:rPr lang="en-US" sz="2400" dirty="0" smtClean="0">
                <a:solidFill>
                  <a:srgbClr val="79463D"/>
                </a:solidFill>
              </a:rPr>
              <a:t>Purpose</a:t>
            </a:r>
            <a:r>
              <a:rPr lang="en-US" sz="2400" dirty="0" smtClean="0"/>
              <a:t>: Reporting </a:t>
            </a:r>
            <a:r>
              <a:rPr lang="en-US" sz="2400" dirty="0"/>
              <a:t>the recruitment and </a:t>
            </a:r>
            <a:endParaRPr lang="en-US" sz="2400" dirty="0" smtClean="0"/>
          </a:p>
          <a:p>
            <a:pPr lvl="0"/>
            <a:r>
              <a:rPr lang="en-US" sz="2400" dirty="0"/>
              <a:t> </a:t>
            </a:r>
            <a:r>
              <a:rPr lang="en-US" sz="2400" dirty="0" smtClean="0"/>
              <a:t>   interview </a:t>
            </a:r>
            <a:r>
              <a:rPr lang="en-US" sz="2400" dirty="0"/>
              <a:t>process </a:t>
            </a:r>
            <a:r>
              <a:rPr lang="en-US" sz="2400" dirty="0" smtClean="0"/>
              <a:t>in Bandar Lampung + </a:t>
            </a:r>
          </a:p>
          <a:p>
            <a:pPr lvl="0"/>
            <a:r>
              <a:rPr lang="en-US" sz="2400" dirty="0"/>
              <a:t> </a:t>
            </a:r>
            <a:r>
              <a:rPr lang="en-US" sz="2400" dirty="0" smtClean="0"/>
              <a:t>   expenditure</a:t>
            </a:r>
            <a:endParaRPr lang="en-US" sz="2400" dirty="0"/>
          </a:p>
          <a:p>
            <a:pPr lvl="0"/>
            <a:r>
              <a:rPr lang="en-US" sz="2400" dirty="0" smtClean="0"/>
              <a:t>3. </a:t>
            </a:r>
            <a:r>
              <a:rPr lang="en-US" sz="2400" dirty="0" smtClean="0">
                <a:solidFill>
                  <a:srgbClr val="79463D"/>
                </a:solidFill>
              </a:rPr>
              <a:t>Key </a:t>
            </a:r>
            <a:r>
              <a:rPr lang="en-US" sz="2400" dirty="0">
                <a:solidFill>
                  <a:srgbClr val="79463D"/>
                </a:solidFill>
              </a:rPr>
              <a:t>questions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The Recruitment process: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many application forms returned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many applicants </a:t>
            </a:r>
            <a:r>
              <a:rPr lang="en-US" sz="2400" dirty="0" smtClean="0"/>
              <a:t>interviewed</a:t>
            </a:r>
            <a:endParaRPr lang="en-US" sz="2400" dirty="0"/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The Interview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Profile of interviewees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What’s </a:t>
            </a:r>
            <a:r>
              <a:rPr lang="en-US" sz="2400" dirty="0"/>
              <a:t>the result of the interview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The expenses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much money spent </a:t>
            </a:r>
          </a:p>
        </p:txBody>
      </p:sp>
    </p:spTree>
    <p:extLst>
      <p:ext uri="{BB962C8B-B14F-4D97-AF65-F5344CB8AC3E}">
        <p14:creationId xmlns:p14="http://schemas.microsoft.com/office/powerpoint/2010/main" val="374709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44348" y="1486593"/>
            <a:ext cx="84120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Heading </a:t>
            </a:r>
            <a:r>
              <a:rPr lang="en-US" sz="2400" dirty="0"/>
              <a:t>Page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Table of Contents (Content list)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Executive Summary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Background – intro to the assignment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Details about </a:t>
            </a:r>
            <a:r>
              <a:rPr lang="en-US" sz="2400" b="1" dirty="0"/>
              <a:t>the assignments</a:t>
            </a:r>
            <a:r>
              <a:rPr lang="en-US" sz="2400" dirty="0"/>
              <a:t> – based on the letter of assignment + itinerary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Details about </a:t>
            </a:r>
            <a:r>
              <a:rPr lang="en-US" sz="2400" b="1" dirty="0"/>
              <a:t>the</a:t>
            </a:r>
            <a:r>
              <a:rPr lang="en-US" sz="2400" dirty="0"/>
              <a:t> </a:t>
            </a:r>
            <a:r>
              <a:rPr lang="en-US" sz="2400" b="1" dirty="0"/>
              <a:t>results</a:t>
            </a:r>
            <a:r>
              <a:rPr lang="en-US" sz="2400" dirty="0"/>
              <a:t> – actual itinerary + data about application forms, applicants interviewed and summary result of the interviews.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Financial Reports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Challenges + resolutions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Conclusions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Suggestions for Improvement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Appendices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44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submitted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Before the presentation</a:t>
            </a:r>
          </a:p>
          <a:p>
            <a:pPr lvl="1"/>
            <a:r>
              <a:rPr lang="en-US" dirty="0" smtClean="0"/>
              <a:t>Outline </a:t>
            </a:r>
          </a:p>
          <a:p>
            <a:pPr lvl="1"/>
            <a:r>
              <a:rPr lang="en-US" dirty="0" smtClean="0"/>
              <a:t>Brief descriptions of the report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 the day of the presentation</a:t>
            </a:r>
          </a:p>
          <a:p>
            <a:pPr lvl="1"/>
            <a:r>
              <a:rPr lang="en-US" dirty="0" smtClean="0"/>
              <a:t>Report</a:t>
            </a:r>
          </a:p>
          <a:p>
            <a:pPr lvl="1"/>
            <a:r>
              <a:rPr lang="en-US" dirty="0" err="1" smtClean="0"/>
              <a:t>Powerpoint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8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7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</TotalTime>
  <Words>202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Report Writing Plan </vt:lpstr>
      <vt:lpstr>Steps</vt:lpstr>
      <vt:lpstr>Example:  Students Recruitment Tour of Duty Report</vt:lpstr>
      <vt:lpstr>Outline</vt:lpstr>
      <vt:lpstr>Documents submitted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Outline</dc:title>
  <dc:creator>Sandra Sembel</dc:creator>
  <cp:lastModifiedBy>Sandra Sembel</cp:lastModifiedBy>
  <cp:revision>6</cp:revision>
  <dcterms:created xsi:type="dcterms:W3CDTF">2013-08-28T08:04:45Z</dcterms:created>
  <dcterms:modified xsi:type="dcterms:W3CDTF">2013-09-13T13:41:05Z</dcterms:modified>
</cp:coreProperties>
</file>