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3" r:id="rId4"/>
    <p:sldId id="261" r:id="rId5"/>
    <p:sldId id="264" r:id="rId6"/>
    <p:sldId id="265" r:id="rId7"/>
    <p:sldId id="266" r:id="rId8"/>
    <p:sldId id="268" r:id="rId9"/>
    <p:sldId id="271" r:id="rId10"/>
    <p:sldId id="269" r:id="rId11"/>
    <p:sldId id="267" r:id="rId12"/>
    <p:sldId id="25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934B93-AD82-EF49-AF59-EDA448DC6D1D}" type="doc">
      <dgm:prSet loTypeId="urn:microsoft.com/office/officeart/2005/8/layout/hLis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29B37E-CC4D-0047-91A7-6312E4AE6FE3}">
      <dgm:prSet phldrT="[Text]"/>
      <dgm:spPr/>
      <dgm:t>
        <a:bodyPr/>
        <a:lstStyle/>
        <a:p>
          <a:r>
            <a:rPr lang="en-US" dirty="0" smtClean="0"/>
            <a:t>Authentic</a:t>
          </a:r>
          <a:endParaRPr lang="en-US" dirty="0"/>
        </a:p>
      </dgm:t>
    </dgm:pt>
    <dgm:pt modelId="{C21FF75D-5582-C34B-983D-607AC03FED4C}" type="parTrans" cxnId="{9B054F23-B192-F948-9E68-882C62F19941}">
      <dgm:prSet/>
      <dgm:spPr/>
      <dgm:t>
        <a:bodyPr/>
        <a:lstStyle/>
        <a:p>
          <a:endParaRPr lang="en-US"/>
        </a:p>
      </dgm:t>
    </dgm:pt>
    <dgm:pt modelId="{49ECC14F-6712-7B4F-B5A7-018E1C5DF380}" type="sibTrans" cxnId="{9B054F23-B192-F948-9E68-882C62F19941}">
      <dgm:prSet/>
      <dgm:spPr/>
      <dgm:t>
        <a:bodyPr/>
        <a:lstStyle/>
        <a:p>
          <a:endParaRPr lang="en-US"/>
        </a:p>
      </dgm:t>
    </dgm:pt>
    <dgm:pt modelId="{76240F8C-13F5-AA41-BEC8-DB4054B805BF}">
      <dgm:prSet phldrT="[Text]"/>
      <dgm:spPr/>
      <dgm:t>
        <a:bodyPr/>
        <a:lstStyle/>
        <a:p>
          <a:r>
            <a:rPr lang="en-US" dirty="0" smtClean="0"/>
            <a:t>Primary Sources</a:t>
          </a:r>
          <a:endParaRPr lang="en-US" dirty="0"/>
        </a:p>
      </dgm:t>
    </dgm:pt>
    <dgm:pt modelId="{08A64B10-5568-E64B-A656-0E9FB51CC958}" type="parTrans" cxnId="{D4B4CFE8-C9A3-9A46-9031-A8635D301681}">
      <dgm:prSet/>
      <dgm:spPr/>
      <dgm:t>
        <a:bodyPr/>
        <a:lstStyle/>
        <a:p>
          <a:endParaRPr lang="en-US"/>
        </a:p>
      </dgm:t>
    </dgm:pt>
    <dgm:pt modelId="{E457A517-F173-B741-A52D-447DA3A93388}" type="sibTrans" cxnId="{D4B4CFE8-C9A3-9A46-9031-A8635D301681}">
      <dgm:prSet/>
      <dgm:spPr/>
      <dgm:t>
        <a:bodyPr/>
        <a:lstStyle/>
        <a:p>
          <a:endParaRPr lang="en-US"/>
        </a:p>
      </dgm:t>
    </dgm:pt>
    <dgm:pt modelId="{B6371B45-12FC-CD40-981F-A51CC17CA821}">
      <dgm:prSet phldrT="[Text]"/>
      <dgm:spPr/>
      <dgm:t>
        <a:bodyPr/>
        <a:lstStyle/>
        <a:p>
          <a:r>
            <a:rPr lang="en-US" dirty="0" smtClean="0"/>
            <a:t>Secondary Sources</a:t>
          </a:r>
          <a:endParaRPr lang="en-US" dirty="0"/>
        </a:p>
      </dgm:t>
    </dgm:pt>
    <dgm:pt modelId="{0D9EF8A3-D1C3-DB45-A393-8A376266986C}" type="parTrans" cxnId="{C62D190E-B340-234F-BE45-33524577F9BB}">
      <dgm:prSet/>
      <dgm:spPr/>
      <dgm:t>
        <a:bodyPr/>
        <a:lstStyle/>
        <a:p>
          <a:endParaRPr lang="en-US"/>
        </a:p>
      </dgm:t>
    </dgm:pt>
    <dgm:pt modelId="{1E01C43D-A3FA-6049-AC88-138A97BF06CA}" type="sibTrans" cxnId="{C62D190E-B340-234F-BE45-33524577F9BB}">
      <dgm:prSet/>
      <dgm:spPr/>
      <dgm:t>
        <a:bodyPr/>
        <a:lstStyle/>
        <a:p>
          <a:endParaRPr lang="en-US"/>
        </a:p>
      </dgm:t>
    </dgm:pt>
    <dgm:pt modelId="{052AA6DC-2B98-A84C-9898-853F8CDB1802}">
      <dgm:prSet phldrT="[Text]"/>
      <dgm:spPr/>
      <dgm:t>
        <a:bodyPr/>
        <a:lstStyle/>
        <a:p>
          <a:r>
            <a:rPr lang="en-US" dirty="0" smtClean="0"/>
            <a:t>Created</a:t>
          </a:r>
          <a:endParaRPr lang="en-US" dirty="0"/>
        </a:p>
      </dgm:t>
    </dgm:pt>
    <dgm:pt modelId="{5033D767-3059-0D41-AAEE-F231827E8D36}" type="parTrans" cxnId="{3DC9D97A-FA59-8446-B0BA-B566FEF21076}">
      <dgm:prSet/>
      <dgm:spPr/>
      <dgm:t>
        <a:bodyPr/>
        <a:lstStyle/>
        <a:p>
          <a:endParaRPr lang="en-US"/>
        </a:p>
      </dgm:t>
    </dgm:pt>
    <dgm:pt modelId="{82D89BCF-C1F3-EA44-8F6F-6BBFFB8B28EF}" type="sibTrans" cxnId="{3DC9D97A-FA59-8446-B0BA-B566FEF21076}">
      <dgm:prSet/>
      <dgm:spPr/>
      <dgm:t>
        <a:bodyPr/>
        <a:lstStyle/>
        <a:p>
          <a:endParaRPr lang="en-US"/>
        </a:p>
      </dgm:t>
    </dgm:pt>
    <dgm:pt modelId="{330725FE-0BAF-9942-A5B5-A0A4235ECA89}">
      <dgm:prSet phldrT="[Text]"/>
      <dgm:spPr/>
      <dgm:t>
        <a:bodyPr/>
        <a:lstStyle/>
        <a:p>
          <a:r>
            <a:rPr lang="en-US" dirty="0" smtClean="0"/>
            <a:t>New Innovation</a:t>
          </a:r>
          <a:endParaRPr lang="en-US" dirty="0"/>
        </a:p>
      </dgm:t>
    </dgm:pt>
    <dgm:pt modelId="{AA03F74B-DCF1-2146-858E-D0E1F326F7B4}" type="parTrans" cxnId="{5BBC8203-B242-B84B-9CDA-C054D0FF0E7A}">
      <dgm:prSet/>
      <dgm:spPr/>
      <dgm:t>
        <a:bodyPr/>
        <a:lstStyle/>
        <a:p>
          <a:endParaRPr lang="en-US"/>
        </a:p>
      </dgm:t>
    </dgm:pt>
    <dgm:pt modelId="{B898DD94-02D9-7547-A03B-797738292CD9}" type="sibTrans" cxnId="{5BBC8203-B242-B84B-9CDA-C054D0FF0E7A}">
      <dgm:prSet/>
      <dgm:spPr/>
      <dgm:t>
        <a:bodyPr/>
        <a:lstStyle/>
        <a:p>
          <a:endParaRPr lang="en-US"/>
        </a:p>
      </dgm:t>
    </dgm:pt>
    <dgm:pt modelId="{007D5990-CEE7-5843-B013-427D19ABA5AF}">
      <dgm:prSet phldrT="[Text]"/>
      <dgm:spPr/>
      <dgm:t>
        <a:bodyPr/>
        <a:lstStyle/>
        <a:p>
          <a:r>
            <a:rPr lang="en-US" dirty="0" smtClean="0"/>
            <a:t>Modified</a:t>
          </a:r>
          <a:endParaRPr lang="en-US" dirty="0"/>
        </a:p>
      </dgm:t>
    </dgm:pt>
    <dgm:pt modelId="{BE544A2F-DC72-814E-884D-A0284B4EF1B5}" type="parTrans" cxnId="{8D70C3E5-A589-D748-BE79-B56F6760AEDC}">
      <dgm:prSet/>
      <dgm:spPr/>
      <dgm:t>
        <a:bodyPr/>
        <a:lstStyle/>
        <a:p>
          <a:endParaRPr lang="en-US"/>
        </a:p>
      </dgm:t>
    </dgm:pt>
    <dgm:pt modelId="{98DF346C-5231-EE41-9A2F-C4F9B086357E}" type="sibTrans" cxnId="{8D70C3E5-A589-D748-BE79-B56F6760AEDC}">
      <dgm:prSet/>
      <dgm:spPr/>
      <dgm:t>
        <a:bodyPr/>
        <a:lstStyle/>
        <a:p>
          <a:endParaRPr lang="en-US"/>
        </a:p>
      </dgm:t>
    </dgm:pt>
    <dgm:pt modelId="{2A08198E-42A7-E54E-89DE-4093F78FD2C9}">
      <dgm:prSet phldrT="[Text]"/>
      <dgm:spPr/>
      <dgm:t>
        <a:bodyPr/>
        <a:lstStyle/>
        <a:p>
          <a:r>
            <a:rPr lang="en-US" dirty="0" smtClean="0"/>
            <a:t>Combination</a:t>
          </a:r>
          <a:endParaRPr lang="en-US" dirty="0"/>
        </a:p>
      </dgm:t>
    </dgm:pt>
    <dgm:pt modelId="{BEFF31E3-7440-294E-AEB2-4172CC084154}" type="parTrans" cxnId="{AE6893F8-516D-0746-A306-9D0DBB61F64D}">
      <dgm:prSet/>
      <dgm:spPr/>
      <dgm:t>
        <a:bodyPr/>
        <a:lstStyle/>
        <a:p>
          <a:endParaRPr lang="en-US"/>
        </a:p>
      </dgm:t>
    </dgm:pt>
    <dgm:pt modelId="{254E27F8-6F27-7B4D-BA26-6CA54AE6EE2A}" type="sibTrans" cxnId="{AE6893F8-516D-0746-A306-9D0DBB61F64D}">
      <dgm:prSet/>
      <dgm:spPr/>
      <dgm:t>
        <a:bodyPr/>
        <a:lstStyle/>
        <a:p>
          <a:endParaRPr lang="en-US"/>
        </a:p>
      </dgm:t>
    </dgm:pt>
    <dgm:pt modelId="{604622F5-E8B3-A84F-BF35-986FA0055D40}">
      <dgm:prSet/>
      <dgm:spPr/>
      <dgm:t>
        <a:bodyPr/>
        <a:lstStyle/>
        <a:p>
          <a:r>
            <a:rPr lang="en-US" dirty="0" smtClean="0"/>
            <a:t>People and places</a:t>
          </a:r>
          <a:endParaRPr lang="en-US" dirty="0"/>
        </a:p>
      </dgm:t>
    </dgm:pt>
    <dgm:pt modelId="{4E52BFEE-912D-7344-AD44-DE1420BCEF66}" type="parTrans" cxnId="{9B53EE7E-D2E8-224B-BB8E-A8D23DBA9318}">
      <dgm:prSet/>
      <dgm:spPr/>
      <dgm:t>
        <a:bodyPr/>
        <a:lstStyle/>
        <a:p>
          <a:endParaRPr lang="en-US"/>
        </a:p>
      </dgm:t>
    </dgm:pt>
    <dgm:pt modelId="{330AF675-F9CF-6E4A-9622-A328E739D3DF}" type="sibTrans" cxnId="{9B53EE7E-D2E8-224B-BB8E-A8D23DBA9318}">
      <dgm:prSet/>
      <dgm:spPr/>
      <dgm:t>
        <a:bodyPr/>
        <a:lstStyle/>
        <a:p>
          <a:endParaRPr lang="en-US"/>
        </a:p>
      </dgm:t>
    </dgm:pt>
    <dgm:pt modelId="{7CD899CC-936C-1B4D-9956-927583D762C5}">
      <dgm:prSet/>
      <dgm:spPr/>
      <dgm:t>
        <a:bodyPr/>
        <a:lstStyle/>
        <a:p>
          <a:r>
            <a:rPr lang="en-US" dirty="0" smtClean="0"/>
            <a:t>Print materials</a:t>
          </a:r>
          <a:endParaRPr lang="en-US" dirty="0"/>
        </a:p>
      </dgm:t>
    </dgm:pt>
    <dgm:pt modelId="{4A887CCA-7BD8-CB49-A0C8-DCDD4B1F2BEA}" type="parTrans" cxnId="{4066BEF3-8A58-294B-A0C0-6C040280BE3C}">
      <dgm:prSet/>
      <dgm:spPr/>
      <dgm:t>
        <a:bodyPr/>
        <a:lstStyle/>
        <a:p>
          <a:endParaRPr lang="en-US"/>
        </a:p>
      </dgm:t>
    </dgm:pt>
    <dgm:pt modelId="{53752532-5761-DA46-B28B-858E1E77F1D0}" type="sibTrans" cxnId="{4066BEF3-8A58-294B-A0C0-6C040280BE3C}">
      <dgm:prSet/>
      <dgm:spPr/>
      <dgm:t>
        <a:bodyPr/>
        <a:lstStyle/>
        <a:p>
          <a:endParaRPr lang="en-US"/>
        </a:p>
      </dgm:t>
    </dgm:pt>
    <dgm:pt modelId="{4A683F04-3DE8-5444-B65D-918AE81A9DFD}">
      <dgm:prSet/>
      <dgm:spPr/>
      <dgm:t>
        <a:bodyPr/>
        <a:lstStyle/>
        <a:p>
          <a:r>
            <a:rPr lang="en-US" dirty="0" smtClean="0"/>
            <a:t>Electronic materials</a:t>
          </a:r>
          <a:endParaRPr lang="en-US" dirty="0"/>
        </a:p>
      </dgm:t>
    </dgm:pt>
    <dgm:pt modelId="{F0A558B7-8CF5-5A47-AE79-D559C458F183}" type="parTrans" cxnId="{1B110A36-EAD5-BB44-B555-398C8775D3C4}">
      <dgm:prSet/>
      <dgm:spPr/>
      <dgm:t>
        <a:bodyPr/>
        <a:lstStyle/>
        <a:p>
          <a:endParaRPr lang="en-US"/>
        </a:p>
      </dgm:t>
    </dgm:pt>
    <dgm:pt modelId="{01FBF219-DC58-F745-ACFD-F70D50551066}" type="sibTrans" cxnId="{1B110A36-EAD5-BB44-B555-398C8775D3C4}">
      <dgm:prSet/>
      <dgm:spPr/>
      <dgm:t>
        <a:bodyPr/>
        <a:lstStyle/>
        <a:p>
          <a:endParaRPr lang="en-US"/>
        </a:p>
      </dgm:t>
    </dgm:pt>
    <dgm:pt modelId="{E4110AA7-2080-FA4C-9190-628D28FFBC90}">
      <dgm:prSet phldrT="[Text]"/>
      <dgm:spPr/>
      <dgm:t>
        <a:bodyPr/>
        <a:lstStyle/>
        <a:p>
          <a:r>
            <a:rPr lang="en-US" dirty="0" smtClean="0"/>
            <a:t>Authentic</a:t>
          </a:r>
          <a:endParaRPr lang="en-US" dirty="0"/>
        </a:p>
      </dgm:t>
    </dgm:pt>
    <dgm:pt modelId="{0B42DCFD-77BE-D44E-89F3-7861332850B4}" type="parTrans" cxnId="{8F44FC90-7AAE-4546-9482-B594D446DD3C}">
      <dgm:prSet/>
      <dgm:spPr/>
      <dgm:t>
        <a:bodyPr/>
        <a:lstStyle/>
        <a:p>
          <a:endParaRPr lang="en-US"/>
        </a:p>
      </dgm:t>
    </dgm:pt>
    <dgm:pt modelId="{B7060045-184B-084A-AAE1-5D2BB1308FBA}" type="sibTrans" cxnId="{8F44FC90-7AAE-4546-9482-B594D446DD3C}">
      <dgm:prSet/>
      <dgm:spPr/>
      <dgm:t>
        <a:bodyPr/>
        <a:lstStyle/>
        <a:p>
          <a:endParaRPr lang="en-US"/>
        </a:p>
      </dgm:t>
    </dgm:pt>
    <dgm:pt modelId="{FE2CACE5-84EA-4746-AD69-72005AE553AA}">
      <dgm:prSet phldrT="[Text]"/>
      <dgm:spPr/>
      <dgm:t>
        <a:bodyPr/>
        <a:lstStyle/>
        <a:p>
          <a:r>
            <a:rPr lang="en-US" dirty="0" smtClean="0"/>
            <a:t>Created</a:t>
          </a:r>
          <a:endParaRPr lang="en-US" dirty="0"/>
        </a:p>
      </dgm:t>
    </dgm:pt>
    <dgm:pt modelId="{788DC730-C489-2949-BF63-736F93679C6E}" type="parTrans" cxnId="{C3AE8DA7-7C86-0547-A0B2-39A9574058C6}">
      <dgm:prSet/>
      <dgm:spPr/>
      <dgm:t>
        <a:bodyPr/>
        <a:lstStyle/>
        <a:p>
          <a:endParaRPr lang="en-US"/>
        </a:p>
      </dgm:t>
    </dgm:pt>
    <dgm:pt modelId="{77C116D0-94A7-CA4D-9760-DA05C3D1D071}" type="sibTrans" cxnId="{C3AE8DA7-7C86-0547-A0B2-39A9574058C6}">
      <dgm:prSet/>
      <dgm:spPr/>
      <dgm:t>
        <a:bodyPr/>
        <a:lstStyle/>
        <a:p>
          <a:endParaRPr lang="en-US"/>
        </a:p>
      </dgm:t>
    </dgm:pt>
    <dgm:pt modelId="{ED531DC4-8FDD-4348-8D4B-47EAB5930A6F}" type="pres">
      <dgm:prSet presAssocID="{EC934B93-AD82-EF49-AF59-EDA448DC6D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30A73E-2590-3541-A0AB-7A7DF1947BBF}" type="pres">
      <dgm:prSet presAssocID="{9129B37E-CC4D-0047-91A7-6312E4AE6FE3}" presName="composite" presStyleCnt="0"/>
      <dgm:spPr/>
    </dgm:pt>
    <dgm:pt modelId="{83FCED38-4A28-9B45-A73E-71051958A564}" type="pres">
      <dgm:prSet presAssocID="{9129B37E-CC4D-0047-91A7-6312E4AE6FE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EAE01-DF13-BB44-A874-0B0029041EA2}" type="pres">
      <dgm:prSet presAssocID="{9129B37E-CC4D-0047-91A7-6312E4AE6FE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EC99C-18F6-1249-B88A-A07044EB4C02}" type="pres">
      <dgm:prSet presAssocID="{49ECC14F-6712-7B4F-B5A7-018E1C5DF380}" presName="space" presStyleCnt="0"/>
      <dgm:spPr/>
    </dgm:pt>
    <dgm:pt modelId="{11E837B5-A367-D04B-82E2-605D427BC8B4}" type="pres">
      <dgm:prSet presAssocID="{052AA6DC-2B98-A84C-9898-853F8CDB1802}" presName="composite" presStyleCnt="0"/>
      <dgm:spPr/>
    </dgm:pt>
    <dgm:pt modelId="{D86150B9-D481-084D-BB09-DF12F8BE47EF}" type="pres">
      <dgm:prSet presAssocID="{052AA6DC-2B98-A84C-9898-853F8CDB180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AA78A-211D-564F-83A9-82088A4168D8}" type="pres">
      <dgm:prSet presAssocID="{052AA6DC-2B98-A84C-9898-853F8CDB180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74FF19-5C28-1D42-8343-699A3FDBD001}" type="pres">
      <dgm:prSet presAssocID="{82D89BCF-C1F3-EA44-8F6F-6BBFFB8B28EF}" presName="space" presStyleCnt="0"/>
      <dgm:spPr/>
    </dgm:pt>
    <dgm:pt modelId="{5879C67E-C685-054C-AC0F-4452BA017EC3}" type="pres">
      <dgm:prSet presAssocID="{2A08198E-42A7-E54E-89DE-4093F78FD2C9}" presName="composite" presStyleCnt="0"/>
      <dgm:spPr/>
    </dgm:pt>
    <dgm:pt modelId="{7D32D289-4B9E-F749-BA65-ACC9A31C459C}" type="pres">
      <dgm:prSet presAssocID="{2A08198E-42A7-E54E-89DE-4093F78FD2C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687CA1-D678-0246-B4E1-7706BB228859}" type="pres">
      <dgm:prSet presAssocID="{2A08198E-42A7-E54E-89DE-4093F78FD2C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67C0C1-940E-CA4E-8ACB-2EE883DD152A}" type="presOf" srcId="{604622F5-E8B3-A84F-BF35-986FA0055D40}" destId="{C53EAE01-DF13-BB44-A874-0B0029041EA2}" srcOrd="0" destOrd="1" presId="urn:microsoft.com/office/officeart/2005/8/layout/hList1"/>
    <dgm:cxn modelId="{FFDBE54A-AEC7-AB41-AF9E-5CECD9BB9724}" type="presOf" srcId="{007D5990-CEE7-5843-B013-427D19ABA5AF}" destId="{F57AA78A-211D-564F-83A9-82088A4168D8}" srcOrd="0" destOrd="1" presId="urn:microsoft.com/office/officeart/2005/8/layout/hList1"/>
    <dgm:cxn modelId="{8212717A-AFA7-EF48-8B5C-568A98282C72}" type="presOf" srcId="{EC934B93-AD82-EF49-AF59-EDA448DC6D1D}" destId="{ED531DC4-8FDD-4348-8D4B-47EAB5930A6F}" srcOrd="0" destOrd="0" presId="urn:microsoft.com/office/officeart/2005/8/layout/hList1"/>
    <dgm:cxn modelId="{D4B4CFE8-C9A3-9A46-9031-A8635D301681}" srcId="{9129B37E-CC4D-0047-91A7-6312E4AE6FE3}" destId="{76240F8C-13F5-AA41-BEC8-DB4054B805BF}" srcOrd="0" destOrd="0" parTransId="{08A64B10-5568-E64B-A656-0E9FB51CC958}" sibTransId="{E457A517-F173-B741-A52D-447DA3A93388}"/>
    <dgm:cxn modelId="{3DC9D97A-FA59-8446-B0BA-B566FEF21076}" srcId="{EC934B93-AD82-EF49-AF59-EDA448DC6D1D}" destId="{052AA6DC-2B98-A84C-9898-853F8CDB1802}" srcOrd="1" destOrd="0" parTransId="{5033D767-3059-0D41-AAEE-F231827E8D36}" sibTransId="{82D89BCF-C1F3-EA44-8F6F-6BBFFB8B28EF}"/>
    <dgm:cxn modelId="{2C9F3657-4339-F240-AB7F-5D256F068F08}" type="presOf" srcId="{B6371B45-12FC-CD40-981F-A51CC17CA821}" destId="{C53EAE01-DF13-BB44-A874-0B0029041EA2}" srcOrd="0" destOrd="2" presId="urn:microsoft.com/office/officeart/2005/8/layout/hList1"/>
    <dgm:cxn modelId="{C3AE8DA7-7C86-0547-A0B2-39A9574058C6}" srcId="{2A08198E-42A7-E54E-89DE-4093F78FD2C9}" destId="{FE2CACE5-84EA-4746-AD69-72005AE553AA}" srcOrd="1" destOrd="0" parTransId="{788DC730-C489-2949-BF63-736F93679C6E}" sibTransId="{77C116D0-94A7-CA4D-9760-DA05C3D1D071}"/>
    <dgm:cxn modelId="{AE6893F8-516D-0746-A306-9D0DBB61F64D}" srcId="{EC934B93-AD82-EF49-AF59-EDA448DC6D1D}" destId="{2A08198E-42A7-E54E-89DE-4093F78FD2C9}" srcOrd="2" destOrd="0" parTransId="{BEFF31E3-7440-294E-AEB2-4172CC084154}" sibTransId="{254E27F8-6F27-7B4D-BA26-6CA54AE6EE2A}"/>
    <dgm:cxn modelId="{0CB39D34-AE62-EB43-B143-AA1FABF99148}" type="presOf" srcId="{FE2CACE5-84EA-4746-AD69-72005AE553AA}" destId="{1E687CA1-D678-0246-B4E1-7706BB228859}" srcOrd="0" destOrd="1" presId="urn:microsoft.com/office/officeart/2005/8/layout/hList1"/>
    <dgm:cxn modelId="{8F44FC90-7AAE-4546-9482-B594D446DD3C}" srcId="{2A08198E-42A7-E54E-89DE-4093F78FD2C9}" destId="{E4110AA7-2080-FA4C-9190-628D28FFBC90}" srcOrd="0" destOrd="0" parTransId="{0B42DCFD-77BE-D44E-89F3-7861332850B4}" sibTransId="{B7060045-184B-084A-AAE1-5D2BB1308FBA}"/>
    <dgm:cxn modelId="{1B110A36-EAD5-BB44-B555-398C8775D3C4}" srcId="{B6371B45-12FC-CD40-981F-A51CC17CA821}" destId="{4A683F04-3DE8-5444-B65D-918AE81A9DFD}" srcOrd="1" destOrd="0" parTransId="{F0A558B7-8CF5-5A47-AE79-D559C458F183}" sibTransId="{01FBF219-DC58-F745-ACFD-F70D50551066}"/>
    <dgm:cxn modelId="{4066BEF3-8A58-294B-A0C0-6C040280BE3C}" srcId="{B6371B45-12FC-CD40-981F-A51CC17CA821}" destId="{7CD899CC-936C-1B4D-9956-927583D762C5}" srcOrd="0" destOrd="0" parTransId="{4A887CCA-7BD8-CB49-A0C8-DCDD4B1F2BEA}" sibTransId="{53752532-5761-DA46-B28B-858E1E77F1D0}"/>
    <dgm:cxn modelId="{FB42944F-0C9A-1D48-9110-355615DB4770}" type="presOf" srcId="{76240F8C-13F5-AA41-BEC8-DB4054B805BF}" destId="{C53EAE01-DF13-BB44-A874-0B0029041EA2}" srcOrd="0" destOrd="0" presId="urn:microsoft.com/office/officeart/2005/8/layout/hList1"/>
    <dgm:cxn modelId="{27627F95-CC75-5248-8A9D-443FA65CAF84}" type="presOf" srcId="{9129B37E-CC4D-0047-91A7-6312E4AE6FE3}" destId="{83FCED38-4A28-9B45-A73E-71051958A564}" srcOrd="0" destOrd="0" presId="urn:microsoft.com/office/officeart/2005/8/layout/hList1"/>
    <dgm:cxn modelId="{6AACEC06-10ED-1E4E-B1DE-0610046BBF8A}" type="presOf" srcId="{2A08198E-42A7-E54E-89DE-4093F78FD2C9}" destId="{7D32D289-4B9E-F749-BA65-ACC9A31C459C}" srcOrd="0" destOrd="0" presId="urn:microsoft.com/office/officeart/2005/8/layout/hList1"/>
    <dgm:cxn modelId="{8D70C3E5-A589-D748-BE79-B56F6760AEDC}" srcId="{052AA6DC-2B98-A84C-9898-853F8CDB1802}" destId="{007D5990-CEE7-5843-B013-427D19ABA5AF}" srcOrd="1" destOrd="0" parTransId="{BE544A2F-DC72-814E-884D-A0284B4EF1B5}" sibTransId="{98DF346C-5231-EE41-9A2F-C4F9B086357E}"/>
    <dgm:cxn modelId="{C62D190E-B340-234F-BE45-33524577F9BB}" srcId="{9129B37E-CC4D-0047-91A7-6312E4AE6FE3}" destId="{B6371B45-12FC-CD40-981F-A51CC17CA821}" srcOrd="1" destOrd="0" parTransId="{0D9EF8A3-D1C3-DB45-A393-8A376266986C}" sibTransId="{1E01C43D-A3FA-6049-AC88-138A97BF06CA}"/>
    <dgm:cxn modelId="{5BBC8203-B242-B84B-9CDA-C054D0FF0E7A}" srcId="{052AA6DC-2B98-A84C-9898-853F8CDB1802}" destId="{330725FE-0BAF-9942-A5B5-A0A4235ECA89}" srcOrd="0" destOrd="0" parTransId="{AA03F74B-DCF1-2146-858E-D0E1F326F7B4}" sibTransId="{B898DD94-02D9-7547-A03B-797738292CD9}"/>
    <dgm:cxn modelId="{370157A7-3524-7940-AA59-A8B19E8761B3}" type="presOf" srcId="{330725FE-0BAF-9942-A5B5-A0A4235ECA89}" destId="{F57AA78A-211D-564F-83A9-82088A4168D8}" srcOrd="0" destOrd="0" presId="urn:microsoft.com/office/officeart/2005/8/layout/hList1"/>
    <dgm:cxn modelId="{DE7FC132-0D30-D046-BBD1-C8862ABC38DC}" type="presOf" srcId="{7CD899CC-936C-1B4D-9956-927583D762C5}" destId="{C53EAE01-DF13-BB44-A874-0B0029041EA2}" srcOrd="0" destOrd="3" presId="urn:microsoft.com/office/officeart/2005/8/layout/hList1"/>
    <dgm:cxn modelId="{9B53EE7E-D2E8-224B-BB8E-A8D23DBA9318}" srcId="{76240F8C-13F5-AA41-BEC8-DB4054B805BF}" destId="{604622F5-E8B3-A84F-BF35-986FA0055D40}" srcOrd="0" destOrd="0" parTransId="{4E52BFEE-912D-7344-AD44-DE1420BCEF66}" sibTransId="{330AF675-F9CF-6E4A-9622-A328E739D3DF}"/>
    <dgm:cxn modelId="{9B054F23-B192-F948-9E68-882C62F19941}" srcId="{EC934B93-AD82-EF49-AF59-EDA448DC6D1D}" destId="{9129B37E-CC4D-0047-91A7-6312E4AE6FE3}" srcOrd="0" destOrd="0" parTransId="{C21FF75D-5582-C34B-983D-607AC03FED4C}" sibTransId="{49ECC14F-6712-7B4F-B5A7-018E1C5DF380}"/>
    <dgm:cxn modelId="{4965870B-F439-EF47-8063-59482FC34402}" type="presOf" srcId="{4A683F04-3DE8-5444-B65D-918AE81A9DFD}" destId="{C53EAE01-DF13-BB44-A874-0B0029041EA2}" srcOrd="0" destOrd="4" presId="urn:microsoft.com/office/officeart/2005/8/layout/hList1"/>
    <dgm:cxn modelId="{1070627E-ACAE-8848-AFA0-B0A25C92A9B4}" type="presOf" srcId="{E4110AA7-2080-FA4C-9190-628D28FFBC90}" destId="{1E687CA1-D678-0246-B4E1-7706BB228859}" srcOrd="0" destOrd="0" presId="urn:microsoft.com/office/officeart/2005/8/layout/hList1"/>
    <dgm:cxn modelId="{1BD3B140-1970-9549-AFEC-8DB506A08757}" type="presOf" srcId="{052AA6DC-2B98-A84C-9898-853F8CDB1802}" destId="{D86150B9-D481-084D-BB09-DF12F8BE47EF}" srcOrd="0" destOrd="0" presId="urn:microsoft.com/office/officeart/2005/8/layout/hList1"/>
    <dgm:cxn modelId="{7FE5B7E3-8609-2D41-8E88-6F54CFE74091}" type="presParOf" srcId="{ED531DC4-8FDD-4348-8D4B-47EAB5930A6F}" destId="{D030A73E-2590-3541-A0AB-7A7DF1947BBF}" srcOrd="0" destOrd="0" presId="urn:microsoft.com/office/officeart/2005/8/layout/hList1"/>
    <dgm:cxn modelId="{A5F26654-5935-B548-BED0-E37E0BB692E8}" type="presParOf" srcId="{D030A73E-2590-3541-A0AB-7A7DF1947BBF}" destId="{83FCED38-4A28-9B45-A73E-71051958A564}" srcOrd="0" destOrd="0" presId="urn:microsoft.com/office/officeart/2005/8/layout/hList1"/>
    <dgm:cxn modelId="{252D8012-8DE6-C345-9AA3-CE5DA9375045}" type="presParOf" srcId="{D030A73E-2590-3541-A0AB-7A7DF1947BBF}" destId="{C53EAE01-DF13-BB44-A874-0B0029041EA2}" srcOrd="1" destOrd="0" presId="urn:microsoft.com/office/officeart/2005/8/layout/hList1"/>
    <dgm:cxn modelId="{11E619E9-A652-2946-BD92-84D49241155F}" type="presParOf" srcId="{ED531DC4-8FDD-4348-8D4B-47EAB5930A6F}" destId="{661EC99C-18F6-1249-B88A-A07044EB4C02}" srcOrd="1" destOrd="0" presId="urn:microsoft.com/office/officeart/2005/8/layout/hList1"/>
    <dgm:cxn modelId="{06EA2FE4-FD81-904A-B005-E6BF6E7AE7AB}" type="presParOf" srcId="{ED531DC4-8FDD-4348-8D4B-47EAB5930A6F}" destId="{11E837B5-A367-D04B-82E2-605D427BC8B4}" srcOrd="2" destOrd="0" presId="urn:microsoft.com/office/officeart/2005/8/layout/hList1"/>
    <dgm:cxn modelId="{8914B851-0E93-054A-8E0A-70AA5D2C5B2B}" type="presParOf" srcId="{11E837B5-A367-D04B-82E2-605D427BC8B4}" destId="{D86150B9-D481-084D-BB09-DF12F8BE47EF}" srcOrd="0" destOrd="0" presId="urn:microsoft.com/office/officeart/2005/8/layout/hList1"/>
    <dgm:cxn modelId="{3FCE4195-E8EE-5142-999D-5105D875472F}" type="presParOf" srcId="{11E837B5-A367-D04B-82E2-605D427BC8B4}" destId="{F57AA78A-211D-564F-83A9-82088A4168D8}" srcOrd="1" destOrd="0" presId="urn:microsoft.com/office/officeart/2005/8/layout/hList1"/>
    <dgm:cxn modelId="{283FBD00-F790-3743-991C-6446DD32EE45}" type="presParOf" srcId="{ED531DC4-8FDD-4348-8D4B-47EAB5930A6F}" destId="{DA74FF19-5C28-1D42-8343-699A3FDBD001}" srcOrd="3" destOrd="0" presId="urn:microsoft.com/office/officeart/2005/8/layout/hList1"/>
    <dgm:cxn modelId="{6F97A7B6-912B-0643-82BE-54DFFFEFF0D7}" type="presParOf" srcId="{ED531DC4-8FDD-4348-8D4B-47EAB5930A6F}" destId="{5879C67E-C685-054C-AC0F-4452BA017EC3}" srcOrd="4" destOrd="0" presId="urn:microsoft.com/office/officeart/2005/8/layout/hList1"/>
    <dgm:cxn modelId="{8950BF59-0B10-E347-9167-DEA455B1523E}" type="presParOf" srcId="{5879C67E-C685-054C-AC0F-4452BA017EC3}" destId="{7D32D289-4B9E-F749-BA65-ACC9A31C459C}" srcOrd="0" destOrd="0" presId="urn:microsoft.com/office/officeart/2005/8/layout/hList1"/>
    <dgm:cxn modelId="{C6705C77-7C85-A042-87C7-77BCEF66BA52}" type="presParOf" srcId="{5879C67E-C685-054C-AC0F-4452BA017EC3}" destId="{1E687CA1-D678-0246-B4E1-7706BB22885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AD8387-9637-C649-8E2F-08EA8CEB8E78}" type="doc">
      <dgm:prSet loTypeId="urn:microsoft.com/office/officeart/2005/8/layout/radial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EC3CBA1-E548-BD4D-A778-A0D672972B55}">
      <dgm:prSet phldrT="[Text]"/>
      <dgm:spPr/>
      <dgm:t>
        <a:bodyPr/>
        <a:lstStyle/>
        <a:p>
          <a:r>
            <a:rPr lang="en-US" dirty="0" smtClean="0"/>
            <a:t>Materials</a:t>
          </a:r>
          <a:endParaRPr lang="en-US" dirty="0"/>
        </a:p>
      </dgm:t>
    </dgm:pt>
    <dgm:pt modelId="{01E0BEE9-B040-2D42-B213-85E9D53B8F91}" type="parTrans" cxnId="{C621C7B8-E86C-4647-A109-CE14B99112F9}">
      <dgm:prSet/>
      <dgm:spPr/>
      <dgm:t>
        <a:bodyPr/>
        <a:lstStyle/>
        <a:p>
          <a:endParaRPr lang="en-US"/>
        </a:p>
      </dgm:t>
    </dgm:pt>
    <dgm:pt modelId="{7EDED397-7023-7D4E-87F1-27A7221E70E8}" type="sibTrans" cxnId="{C621C7B8-E86C-4647-A109-CE14B99112F9}">
      <dgm:prSet/>
      <dgm:spPr/>
      <dgm:t>
        <a:bodyPr/>
        <a:lstStyle/>
        <a:p>
          <a:endParaRPr lang="en-US"/>
        </a:p>
      </dgm:t>
    </dgm:pt>
    <dgm:pt modelId="{B0AE78EA-363E-AB4B-A7D3-4B9BFD9053A0}">
      <dgm:prSet phldrT="[Text]"/>
      <dgm:spPr/>
      <dgm:t>
        <a:bodyPr/>
        <a:lstStyle/>
        <a:p>
          <a:r>
            <a:rPr lang="en-US" dirty="0" smtClean="0"/>
            <a:t>Adopt</a:t>
          </a:r>
          <a:endParaRPr lang="en-US" dirty="0"/>
        </a:p>
      </dgm:t>
    </dgm:pt>
    <dgm:pt modelId="{9B5D2190-8078-0A4A-9A95-332D83E9E448}" type="parTrans" cxnId="{E1A4EADB-E710-4541-AC11-D790C600A978}">
      <dgm:prSet/>
      <dgm:spPr/>
      <dgm:t>
        <a:bodyPr/>
        <a:lstStyle/>
        <a:p>
          <a:endParaRPr lang="en-US"/>
        </a:p>
      </dgm:t>
    </dgm:pt>
    <dgm:pt modelId="{F16ABF77-6EF2-444A-BE41-0E94AE9EFE70}" type="sibTrans" cxnId="{E1A4EADB-E710-4541-AC11-D790C600A978}">
      <dgm:prSet/>
      <dgm:spPr/>
      <dgm:t>
        <a:bodyPr/>
        <a:lstStyle/>
        <a:p>
          <a:endParaRPr lang="en-US"/>
        </a:p>
      </dgm:t>
    </dgm:pt>
    <dgm:pt modelId="{72B485FE-004B-904A-A104-9C9D41D5FBE7}">
      <dgm:prSet phldrT="[Text]"/>
      <dgm:spPr/>
      <dgm:t>
        <a:bodyPr/>
        <a:lstStyle/>
        <a:p>
          <a:r>
            <a:rPr lang="en-US" dirty="0" smtClean="0"/>
            <a:t>Adapt</a:t>
          </a:r>
          <a:endParaRPr lang="en-US" dirty="0"/>
        </a:p>
      </dgm:t>
    </dgm:pt>
    <dgm:pt modelId="{F7561153-38BA-DB43-99DF-A423C3E5D2F6}" type="parTrans" cxnId="{93BF2402-1D6F-7C4B-8635-50E650F271FB}">
      <dgm:prSet/>
      <dgm:spPr/>
      <dgm:t>
        <a:bodyPr/>
        <a:lstStyle/>
        <a:p>
          <a:endParaRPr lang="en-US"/>
        </a:p>
      </dgm:t>
    </dgm:pt>
    <dgm:pt modelId="{74314BF5-14DF-1249-81B5-DD70DDAC1FC8}" type="sibTrans" cxnId="{93BF2402-1D6F-7C4B-8635-50E650F271FB}">
      <dgm:prSet/>
      <dgm:spPr/>
      <dgm:t>
        <a:bodyPr/>
        <a:lstStyle/>
        <a:p>
          <a:endParaRPr lang="en-US"/>
        </a:p>
      </dgm:t>
    </dgm:pt>
    <dgm:pt modelId="{54BA0E2D-F354-4F4C-90D4-73DDD719C35F}">
      <dgm:prSet phldrT="[Text]"/>
      <dgm:spPr/>
      <dgm:t>
        <a:bodyPr/>
        <a:lstStyle/>
        <a:p>
          <a:r>
            <a:rPr lang="en-US" dirty="0" smtClean="0"/>
            <a:t>Develop new</a:t>
          </a:r>
          <a:endParaRPr lang="en-US" dirty="0"/>
        </a:p>
      </dgm:t>
    </dgm:pt>
    <dgm:pt modelId="{A799970D-88A5-2040-B4D6-D92C802547CA}" type="parTrans" cxnId="{4D40A563-2CC6-A04F-B309-DE16A2FCA9BD}">
      <dgm:prSet/>
      <dgm:spPr/>
      <dgm:t>
        <a:bodyPr/>
        <a:lstStyle/>
        <a:p>
          <a:endParaRPr lang="en-US"/>
        </a:p>
      </dgm:t>
    </dgm:pt>
    <dgm:pt modelId="{2A497E60-1F7F-DC43-8ECE-867391683505}" type="sibTrans" cxnId="{4D40A563-2CC6-A04F-B309-DE16A2FCA9BD}">
      <dgm:prSet/>
      <dgm:spPr/>
      <dgm:t>
        <a:bodyPr/>
        <a:lstStyle/>
        <a:p>
          <a:endParaRPr lang="en-US"/>
        </a:p>
      </dgm:t>
    </dgm:pt>
    <dgm:pt modelId="{2BB4CB67-F995-4B49-8242-0AE8BFD02F14}" type="pres">
      <dgm:prSet presAssocID="{8CAD8387-9637-C649-8E2F-08EA8CEB8E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B16708-6D85-CE4A-8414-4DFE8392D253}" type="pres">
      <dgm:prSet presAssocID="{FEC3CBA1-E548-BD4D-A778-A0D672972B55}" presName="centerShape" presStyleLbl="node0" presStyleIdx="0" presStyleCnt="1"/>
      <dgm:spPr/>
      <dgm:t>
        <a:bodyPr/>
        <a:lstStyle/>
        <a:p>
          <a:endParaRPr lang="en-US"/>
        </a:p>
      </dgm:t>
    </dgm:pt>
    <dgm:pt modelId="{D01EB096-E947-5B46-8B7F-B59CA9CF6024}" type="pres">
      <dgm:prSet presAssocID="{9B5D2190-8078-0A4A-9A95-332D83E9E448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75349FB7-32E5-E44C-9043-98D4D9C8CC05}" type="pres">
      <dgm:prSet presAssocID="{B0AE78EA-363E-AB4B-A7D3-4B9BFD9053A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BFE321-BB8C-B34E-8B23-0ABF522670B1}" type="pres">
      <dgm:prSet presAssocID="{F7561153-38BA-DB43-99DF-A423C3E5D2F6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5C1003FC-5638-E04A-9E0D-3B91C5E252AC}" type="pres">
      <dgm:prSet presAssocID="{72B485FE-004B-904A-A104-9C9D41D5FBE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2A8CC-132A-5541-89DE-DCE421C4B4CB}" type="pres">
      <dgm:prSet presAssocID="{A799970D-88A5-2040-B4D6-D92C802547C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1BA85CF6-32D8-174F-BABA-A39FC489AD41}" type="pres">
      <dgm:prSet presAssocID="{54BA0E2D-F354-4F4C-90D4-73DDD719C35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D1AF8F-766C-A94B-9B81-D830F84EFC2C}" type="presOf" srcId="{54BA0E2D-F354-4F4C-90D4-73DDD719C35F}" destId="{1BA85CF6-32D8-174F-BABA-A39FC489AD41}" srcOrd="0" destOrd="0" presId="urn:microsoft.com/office/officeart/2005/8/layout/radial4"/>
    <dgm:cxn modelId="{7803C513-D811-3B43-94C5-94EE274E5E0E}" type="presOf" srcId="{72B485FE-004B-904A-A104-9C9D41D5FBE7}" destId="{5C1003FC-5638-E04A-9E0D-3B91C5E252AC}" srcOrd="0" destOrd="0" presId="urn:microsoft.com/office/officeart/2005/8/layout/radial4"/>
    <dgm:cxn modelId="{C621C7B8-E86C-4647-A109-CE14B99112F9}" srcId="{8CAD8387-9637-C649-8E2F-08EA8CEB8E78}" destId="{FEC3CBA1-E548-BD4D-A778-A0D672972B55}" srcOrd="0" destOrd="0" parTransId="{01E0BEE9-B040-2D42-B213-85E9D53B8F91}" sibTransId="{7EDED397-7023-7D4E-87F1-27A7221E70E8}"/>
    <dgm:cxn modelId="{4D40A563-2CC6-A04F-B309-DE16A2FCA9BD}" srcId="{FEC3CBA1-E548-BD4D-A778-A0D672972B55}" destId="{54BA0E2D-F354-4F4C-90D4-73DDD719C35F}" srcOrd="2" destOrd="0" parTransId="{A799970D-88A5-2040-B4D6-D92C802547CA}" sibTransId="{2A497E60-1F7F-DC43-8ECE-867391683505}"/>
    <dgm:cxn modelId="{7A54CCC8-6E10-6049-B831-1BDD2F32852F}" type="presOf" srcId="{B0AE78EA-363E-AB4B-A7D3-4B9BFD9053A0}" destId="{75349FB7-32E5-E44C-9043-98D4D9C8CC05}" srcOrd="0" destOrd="0" presId="urn:microsoft.com/office/officeart/2005/8/layout/radial4"/>
    <dgm:cxn modelId="{961CA10A-72C3-7142-A9C3-26218DEDB484}" type="presOf" srcId="{FEC3CBA1-E548-BD4D-A778-A0D672972B55}" destId="{54B16708-6D85-CE4A-8414-4DFE8392D253}" srcOrd="0" destOrd="0" presId="urn:microsoft.com/office/officeart/2005/8/layout/radial4"/>
    <dgm:cxn modelId="{B1BE174C-2AFF-4D49-A0F2-1BC13244F587}" type="presOf" srcId="{F7561153-38BA-DB43-99DF-A423C3E5D2F6}" destId="{BABFE321-BB8C-B34E-8B23-0ABF522670B1}" srcOrd="0" destOrd="0" presId="urn:microsoft.com/office/officeart/2005/8/layout/radial4"/>
    <dgm:cxn modelId="{7B5E0959-0A08-D84B-AD7C-14101C5F907E}" type="presOf" srcId="{8CAD8387-9637-C649-8E2F-08EA8CEB8E78}" destId="{2BB4CB67-F995-4B49-8242-0AE8BFD02F14}" srcOrd="0" destOrd="0" presId="urn:microsoft.com/office/officeart/2005/8/layout/radial4"/>
    <dgm:cxn modelId="{6E1B19C8-1B86-9C4C-B6FC-1EF10D38837E}" type="presOf" srcId="{A799970D-88A5-2040-B4D6-D92C802547CA}" destId="{6102A8CC-132A-5541-89DE-DCE421C4B4CB}" srcOrd="0" destOrd="0" presId="urn:microsoft.com/office/officeart/2005/8/layout/radial4"/>
    <dgm:cxn modelId="{E1A4EADB-E710-4541-AC11-D790C600A978}" srcId="{FEC3CBA1-E548-BD4D-A778-A0D672972B55}" destId="{B0AE78EA-363E-AB4B-A7D3-4B9BFD9053A0}" srcOrd="0" destOrd="0" parTransId="{9B5D2190-8078-0A4A-9A95-332D83E9E448}" sibTransId="{F16ABF77-6EF2-444A-BE41-0E94AE9EFE70}"/>
    <dgm:cxn modelId="{D115E084-8435-6542-927E-B821B7B96531}" type="presOf" srcId="{9B5D2190-8078-0A4A-9A95-332D83E9E448}" destId="{D01EB096-E947-5B46-8B7F-B59CA9CF6024}" srcOrd="0" destOrd="0" presId="urn:microsoft.com/office/officeart/2005/8/layout/radial4"/>
    <dgm:cxn modelId="{93BF2402-1D6F-7C4B-8635-50E650F271FB}" srcId="{FEC3CBA1-E548-BD4D-A778-A0D672972B55}" destId="{72B485FE-004B-904A-A104-9C9D41D5FBE7}" srcOrd="1" destOrd="0" parTransId="{F7561153-38BA-DB43-99DF-A423C3E5D2F6}" sibTransId="{74314BF5-14DF-1249-81B5-DD70DDAC1FC8}"/>
    <dgm:cxn modelId="{578EFCEB-A509-F346-ADA8-C72B3221D895}" type="presParOf" srcId="{2BB4CB67-F995-4B49-8242-0AE8BFD02F14}" destId="{54B16708-6D85-CE4A-8414-4DFE8392D253}" srcOrd="0" destOrd="0" presId="urn:microsoft.com/office/officeart/2005/8/layout/radial4"/>
    <dgm:cxn modelId="{333A0054-984B-8342-80F8-E91095674AAE}" type="presParOf" srcId="{2BB4CB67-F995-4B49-8242-0AE8BFD02F14}" destId="{D01EB096-E947-5B46-8B7F-B59CA9CF6024}" srcOrd="1" destOrd="0" presId="urn:microsoft.com/office/officeart/2005/8/layout/radial4"/>
    <dgm:cxn modelId="{BCF815EA-65CF-C74D-8307-5C8401736F04}" type="presParOf" srcId="{2BB4CB67-F995-4B49-8242-0AE8BFD02F14}" destId="{75349FB7-32E5-E44C-9043-98D4D9C8CC05}" srcOrd="2" destOrd="0" presId="urn:microsoft.com/office/officeart/2005/8/layout/radial4"/>
    <dgm:cxn modelId="{DB2549EF-2194-4644-B9A9-245BDFFE6D46}" type="presParOf" srcId="{2BB4CB67-F995-4B49-8242-0AE8BFD02F14}" destId="{BABFE321-BB8C-B34E-8B23-0ABF522670B1}" srcOrd="3" destOrd="0" presId="urn:microsoft.com/office/officeart/2005/8/layout/radial4"/>
    <dgm:cxn modelId="{59D0989A-4459-034D-98D0-6EC65EF111C8}" type="presParOf" srcId="{2BB4CB67-F995-4B49-8242-0AE8BFD02F14}" destId="{5C1003FC-5638-E04A-9E0D-3B91C5E252AC}" srcOrd="4" destOrd="0" presId="urn:microsoft.com/office/officeart/2005/8/layout/radial4"/>
    <dgm:cxn modelId="{4ABA0C9B-E445-CE44-919C-24FA10ECC259}" type="presParOf" srcId="{2BB4CB67-F995-4B49-8242-0AE8BFD02F14}" destId="{6102A8CC-132A-5541-89DE-DCE421C4B4CB}" srcOrd="5" destOrd="0" presId="urn:microsoft.com/office/officeart/2005/8/layout/radial4"/>
    <dgm:cxn modelId="{5AA302BF-05E7-3143-AA7B-EBE6A1E50703}" type="presParOf" srcId="{2BB4CB67-F995-4B49-8242-0AE8BFD02F14}" destId="{1BA85CF6-32D8-174F-BABA-A39FC489AD4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EDBB18-8FBA-4746-8E79-87018B56F7A1}" type="doc">
      <dgm:prSet loTypeId="urn:microsoft.com/office/officeart/2005/8/layout/pyramid4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F9C8F7E-B8CD-054C-8D48-7620C0EB35FB}">
      <dgm:prSet phldrT="[Text]" custT="1"/>
      <dgm:spPr/>
      <dgm:t>
        <a:bodyPr/>
        <a:lstStyle/>
        <a:p>
          <a:r>
            <a:rPr lang="en-US" sz="1600" dirty="0" smtClean="0">
              <a:solidFill>
                <a:srgbClr val="FFFFFF"/>
              </a:solidFill>
            </a:rPr>
            <a:t>Students</a:t>
          </a:r>
          <a:endParaRPr lang="en-US" sz="1600" dirty="0">
            <a:solidFill>
              <a:srgbClr val="FFFFFF"/>
            </a:solidFill>
          </a:endParaRPr>
        </a:p>
      </dgm:t>
    </dgm:pt>
    <dgm:pt modelId="{0383A147-ACB9-9443-82AC-80D6C8B2C7B8}" type="parTrans" cxnId="{E9F1CBE7-77FA-AD4C-A8E1-D3791B2408C8}">
      <dgm:prSet/>
      <dgm:spPr/>
      <dgm:t>
        <a:bodyPr/>
        <a:lstStyle/>
        <a:p>
          <a:endParaRPr lang="en-US" sz="1400"/>
        </a:p>
      </dgm:t>
    </dgm:pt>
    <dgm:pt modelId="{EA83C4AF-C261-4845-99EB-FD35E370DDA7}" type="sibTrans" cxnId="{E9F1CBE7-77FA-AD4C-A8E1-D3791B2408C8}">
      <dgm:prSet/>
      <dgm:spPr/>
      <dgm:t>
        <a:bodyPr/>
        <a:lstStyle/>
        <a:p>
          <a:endParaRPr lang="en-US" sz="1400"/>
        </a:p>
      </dgm:t>
    </dgm:pt>
    <dgm:pt modelId="{76956126-2C1E-014C-A5D1-CFB18DF50480}">
      <dgm:prSet phldrT="[Text]" custT="1"/>
      <dgm:spPr/>
      <dgm:t>
        <a:bodyPr/>
        <a:lstStyle/>
        <a:p>
          <a:r>
            <a:rPr lang="en-US" sz="1400" dirty="0" smtClean="0"/>
            <a:t>Technology </a:t>
          </a:r>
          <a:r>
            <a:rPr lang="en-US" sz="1400" dirty="0" smtClean="0"/>
            <a:t>and Teaching Aids</a:t>
          </a:r>
          <a:endParaRPr lang="en-US" sz="1400" dirty="0"/>
        </a:p>
      </dgm:t>
    </dgm:pt>
    <dgm:pt modelId="{7878840A-AF50-4947-9FFD-644D4213F4FC}" type="parTrans" cxnId="{E0848A3A-2326-8740-B55A-7AAF166CFB7C}">
      <dgm:prSet/>
      <dgm:spPr/>
      <dgm:t>
        <a:bodyPr/>
        <a:lstStyle/>
        <a:p>
          <a:endParaRPr lang="en-US" sz="1400"/>
        </a:p>
      </dgm:t>
    </dgm:pt>
    <dgm:pt modelId="{21FE01E5-3552-A440-8358-7BAAC6DDBD0B}" type="sibTrans" cxnId="{E0848A3A-2326-8740-B55A-7AAF166CFB7C}">
      <dgm:prSet/>
      <dgm:spPr/>
      <dgm:t>
        <a:bodyPr/>
        <a:lstStyle/>
        <a:p>
          <a:endParaRPr lang="en-US" sz="1400"/>
        </a:p>
      </dgm:t>
    </dgm:pt>
    <dgm:pt modelId="{6D76B898-A3CB-2F4B-BC2F-94C75D7AD7B8}">
      <dgm:prSet phldrT="[Text]" custT="1"/>
      <dgm:spPr/>
      <dgm:t>
        <a:bodyPr/>
        <a:lstStyle/>
        <a:p>
          <a:r>
            <a:rPr lang="en-US" sz="2000" dirty="0" smtClean="0"/>
            <a:t>Goals</a:t>
          </a:r>
          <a:endParaRPr lang="en-US" sz="2000" dirty="0"/>
        </a:p>
      </dgm:t>
    </dgm:pt>
    <dgm:pt modelId="{354E099A-DE4C-6146-8A3E-8BB90877434D}" type="parTrans" cxnId="{71BF151D-C8CA-CD4A-80D7-7B9F858997F4}">
      <dgm:prSet/>
      <dgm:spPr/>
      <dgm:t>
        <a:bodyPr/>
        <a:lstStyle/>
        <a:p>
          <a:endParaRPr lang="en-US" sz="1400"/>
        </a:p>
      </dgm:t>
    </dgm:pt>
    <dgm:pt modelId="{03BF9422-400E-E843-B0F3-30B072258E2E}" type="sibTrans" cxnId="{71BF151D-C8CA-CD4A-80D7-7B9F858997F4}">
      <dgm:prSet/>
      <dgm:spPr/>
      <dgm:t>
        <a:bodyPr/>
        <a:lstStyle/>
        <a:p>
          <a:endParaRPr lang="en-US" sz="1400"/>
        </a:p>
      </dgm:t>
    </dgm:pt>
    <dgm:pt modelId="{84677AF8-F6B1-2642-9CD8-325981FDA775}">
      <dgm:prSet phldrT="[Text]" custT="1"/>
      <dgm:spPr/>
      <dgm:t>
        <a:bodyPr/>
        <a:lstStyle/>
        <a:p>
          <a:r>
            <a:rPr lang="en-US" sz="1600" dirty="0" smtClean="0"/>
            <a:t>Teachers</a:t>
          </a:r>
          <a:endParaRPr lang="en-US" sz="1600" dirty="0"/>
        </a:p>
      </dgm:t>
    </dgm:pt>
    <dgm:pt modelId="{44D3E3C7-F12B-3C4D-85EC-0525824B0D69}" type="parTrans" cxnId="{2FBC9FB6-5118-9D4C-A923-9A63AA9DE247}">
      <dgm:prSet/>
      <dgm:spPr/>
      <dgm:t>
        <a:bodyPr/>
        <a:lstStyle/>
        <a:p>
          <a:endParaRPr lang="en-US" sz="1400"/>
        </a:p>
      </dgm:t>
    </dgm:pt>
    <dgm:pt modelId="{E1C178C4-FFC2-9E48-97B0-34699B9C37AE}" type="sibTrans" cxnId="{2FBC9FB6-5118-9D4C-A923-9A63AA9DE247}">
      <dgm:prSet/>
      <dgm:spPr/>
      <dgm:t>
        <a:bodyPr/>
        <a:lstStyle/>
        <a:p>
          <a:endParaRPr lang="en-US" sz="1400"/>
        </a:p>
      </dgm:t>
    </dgm:pt>
    <dgm:pt modelId="{D3834D66-6111-8C4C-9C18-C7232379F6B1}">
      <dgm:prSet phldrT="[Text]" custT="1"/>
      <dgm:spPr/>
      <dgm:t>
        <a:bodyPr/>
        <a:lstStyle/>
        <a:p>
          <a:r>
            <a:rPr lang="en-US" sz="1400" dirty="0" smtClean="0">
              <a:solidFill>
                <a:srgbClr val="FFFFFF"/>
              </a:solidFill>
            </a:rPr>
            <a:t>Needs &amp; Interests</a:t>
          </a:r>
          <a:endParaRPr lang="en-US" sz="1400" dirty="0">
            <a:solidFill>
              <a:srgbClr val="FFFFFF"/>
            </a:solidFill>
          </a:endParaRPr>
        </a:p>
      </dgm:t>
    </dgm:pt>
    <dgm:pt modelId="{55B5270B-9276-8A44-869B-0B61F03C65EA}" type="parTrans" cxnId="{D29AA721-60D7-B44F-B5C3-0791274A4B7D}">
      <dgm:prSet/>
      <dgm:spPr/>
      <dgm:t>
        <a:bodyPr/>
        <a:lstStyle/>
        <a:p>
          <a:endParaRPr lang="en-US" sz="1400"/>
        </a:p>
      </dgm:t>
    </dgm:pt>
    <dgm:pt modelId="{211FA299-4FB3-C447-B283-F74C974B0C7E}" type="sibTrans" cxnId="{D29AA721-60D7-B44F-B5C3-0791274A4B7D}">
      <dgm:prSet/>
      <dgm:spPr/>
      <dgm:t>
        <a:bodyPr/>
        <a:lstStyle/>
        <a:p>
          <a:endParaRPr lang="en-US" sz="1400"/>
        </a:p>
      </dgm:t>
    </dgm:pt>
    <dgm:pt modelId="{89A3684C-8F7A-5F42-AEE6-9B9A430A1146}">
      <dgm:prSet phldrT="[Text]" custT="1"/>
      <dgm:spPr/>
      <dgm:t>
        <a:bodyPr/>
        <a:lstStyle/>
        <a:p>
          <a:r>
            <a:rPr lang="en-US" sz="1400" dirty="0" smtClean="0">
              <a:solidFill>
                <a:srgbClr val="FFFFFF"/>
              </a:solidFill>
            </a:rPr>
            <a:t>Level</a:t>
          </a:r>
          <a:endParaRPr lang="en-US" sz="1400" dirty="0">
            <a:solidFill>
              <a:srgbClr val="FFFFFF"/>
            </a:solidFill>
          </a:endParaRPr>
        </a:p>
      </dgm:t>
    </dgm:pt>
    <dgm:pt modelId="{06DD807B-8228-4743-8E84-E4F75F88A72C}" type="parTrans" cxnId="{1AA75F2C-AEAB-BB49-8DA9-BCD857E69A95}">
      <dgm:prSet/>
      <dgm:spPr/>
      <dgm:t>
        <a:bodyPr/>
        <a:lstStyle/>
        <a:p>
          <a:endParaRPr lang="en-US" sz="1400"/>
        </a:p>
      </dgm:t>
    </dgm:pt>
    <dgm:pt modelId="{6EFBD455-A2AE-E84D-B9BC-A5F86643486B}" type="sibTrans" cxnId="{1AA75F2C-AEAB-BB49-8DA9-BCD857E69A95}">
      <dgm:prSet/>
      <dgm:spPr/>
      <dgm:t>
        <a:bodyPr/>
        <a:lstStyle/>
        <a:p>
          <a:endParaRPr lang="en-US" sz="1400"/>
        </a:p>
      </dgm:t>
    </dgm:pt>
    <dgm:pt modelId="{37761789-2E0A-E64C-9034-A2DBF8EE0A2F}">
      <dgm:prSet phldrT="[Text]" custT="1"/>
      <dgm:spPr/>
      <dgm:t>
        <a:bodyPr/>
        <a:lstStyle/>
        <a:p>
          <a:r>
            <a:rPr lang="en-US" sz="1600" dirty="0" smtClean="0"/>
            <a:t>Competence</a:t>
          </a:r>
          <a:endParaRPr lang="en-US" sz="1600" dirty="0"/>
        </a:p>
      </dgm:t>
    </dgm:pt>
    <dgm:pt modelId="{CA17D4A5-D51F-4F48-A793-BFF70F91230C}" type="parTrans" cxnId="{4C246548-F49D-1F42-BE46-C78FF445059C}">
      <dgm:prSet/>
      <dgm:spPr/>
      <dgm:t>
        <a:bodyPr/>
        <a:lstStyle/>
        <a:p>
          <a:endParaRPr lang="en-US" sz="1400"/>
        </a:p>
      </dgm:t>
    </dgm:pt>
    <dgm:pt modelId="{FBC0E5E8-C9EE-EC44-9BA3-8CBCB54C7E84}" type="sibTrans" cxnId="{4C246548-F49D-1F42-BE46-C78FF445059C}">
      <dgm:prSet/>
      <dgm:spPr/>
      <dgm:t>
        <a:bodyPr/>
        <a:lstStyle/>
        <a:p>
          <a:endParaRPr lang="en-US" sz="1400"/>
        </a:p>
      </dgm:t>
    </dgm:pt>
    <dgm:pt modelId="{66B7D905-CDF2-0640-9C10-5E9FB5104C84}">
      <dgm:prSet phldrT="[Text]" custT="1"/>
      <dgm:spPr/>
      <dgm:t>
        <a:bodyPr/>
        <a:lstStyle/>
        <a:p>
          <a:endParaRPr lang="en-US" sz="1600" dirty="0"/>
        </a:p>
      </dgm:t>
    </dgm:pt>
    <dgm:pt modelId="{7ADF56BF-0822-094C-A9BE-603B3DEE8320}" type="parTrans" cxnId="{E7B8A271-81B1-554E-8675-A2DAE96A901E}">
      <dgm:prSet/>
      <dgm:spPr/>
      <dgm:t>
        <a:bodyPr/>
        <a:lstStyle/>
        <a:p>
          <a:endParaRPr lang="en-US" sz="1400"/>
        </a:p>
      </dgm:t>
    </dgm:pt>
    <dgm:pt modelId="{30D78805-0D45-3843-A9F3-BDC885931619}" type="sibTrans" cxnId="{E7B8A271-81B1-554E-8675-A2DAE96A901E}">
      <dgm:prSet/>
      <dgm:spPr/>
      <dgm:t>
        <a:bodyPr/>
        <a:lstStyle/>
        <a:p>
          <a:endParaRPr lang="en-US" sz="1400"/>
        </a:p>
      </dgm:t>
    </dgm:pt>
    <dgm:pt modelId="{68649F41-1844-FD42-AB80-74E8C3ADB45E}" type="pres">
      <dgm:prSet presAssocID="{CFEDBB18-8FBA-4746-8E79-87018B56F7A1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7097A7-CCFE-3C4D-AC39-D6ECFD02B6B4}" type="pres">
      <dgm:prSet presAssocID="{CFEDBB18-8FBA-4746-8E79-87018B56F7A1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3A35AC-9D62-BC45-92F2-385425CBCFF4}" type="pres">
      <dgm:prSet presAssocID="{CFEDBB18-8FBA-4746-8E79-87018B56F7A1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BA2435-6579-344F-8A37-C13E60378585}" type="pres">
      <dgm:prSet presAssocID="{CFEDBB18-8FBA-4746-8E79-87018B56F7A1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6D29E-B77C-5E44-B8BB-23BB1755CF70}" type="pres">
      <dgm:prSet presAssocID="{CFEDBB18-8FBA-4746-8E79-87018B56F7A1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F1CBE7-77FA-AD4C-A8E1-D3791B2408C8}" srcId="{CFEDBB18-8FBA-4746-8E79-87018B56F7A1}" destId="{4F9C8F7E-B8CD-054C-8D48-7620C0EB35FB}" srcOrd="0" destOrd="0" parTransId="{0383A147-ACB9-9443-82AC-80D6C8B2C7B8}" sibTransId="{EA83C4AF-C261-4845-99EB-FD35E370DDA7}"/>
    <dgm:cxn modelId="{4C246548-F49D-1F42-BE46-C78FF445059C}" srcId="{84677AF8-F6B1-2642-9CD8-325981FDA775}" destId="{37761789-2E0A-E64C-9034-A2DBF8EE0A2F}" srcOrd="0" destOrd="0" parTransId="{CA17D4A5-D51F-4F48-A793-BFF70F91230C}" sibTransId="{FBC0E5E8-C9EE-EC44-9BA3-8CBCB54C7E84}"/>
    <dgm:cxn modelId="{E7B8A271-81B1-554E-8675-A2DAE96A901E}" srcId="{84677AF8-F6B1-2642-9CD8-325981FDA775}" destId="{66B7D905-CDF2-0640-9C10-5E9FB5104C84}" srcOrd="1" destOrd="0" parTransId="{7ADF56BF-0822-094C-A9BE-603B3DEE8320}" sibTransId="{30D78805-0D45-3843-A9F3-BDC885931619}"/>
    <dgm:cxn modelId="{AF59AC98-A098-A44A-AE20-1E5320A0A954}" type="presOf" srcId="{89A3684C-8F7A-5F42-AEE6-9B9A430A1146}" destId="{257097A7-CCFE-3C4D-AC39-D6ECFD02B6B4}" srcOrd="0" destOrd="2" presId="urn:microsoft.com/office/officeart/2005/8/layout/pyramid4"/>
    <dgm:cxn modelId="{D29AA721-60D7-B44F-B5C3-0791274A4B7D}" srcId="{4F9C8F7E-B8CD-054C-8D48-7620C0EB35FB}" destId="{D3834D66-6111-8C4C-9C18-C7232379F6B1}" srcOrd="0" destOrd="0" parTransId="{55B5270B-9276-8A44-869B-0B61F03C65EA}" sibTransId="{211FA299-4FB3-C447-B283-F74C974B0C7E}"/>
    <dgm:cxn modelId="{350F4E66-B0EA-044C-8A52-FF8F11E6EF21}" type="presOf" srcId="{CFEDBB18-8FBA-4746-8E79-87018B56F7A1}" destId="{68649F41-1844-FD42-AB80-74E8C3ADB45E}" srcOrd="0" destOrd="0" presId="urn:microsoft.com/office/officeart/2005/8/layout/pyramid4"/>
    <dgm:cxn modelId="{1AA75F2C-AEAB-BB49-8DA9-BCD857E69A95}" srcId="{4F9C8F7E-B8CD-054C-8D48-7620C0EB35FB}" destId="{89A3684C-8F7A-5F42-AEE6-9B9A430A1146}" srcOrd="1" destOrd="0" parTransId="{06DD807B-8228-4743-8E84-E4F75F88A72C}" sibTransId="{6EFBD455-A2AE-E84D-B9BC-A5F86643486B}"/>
    <dgm:cxn modelId="{71BF151D-C8CA-CD4A-80D7-7B9F858997F4}" srcId="{CFEDBB18-8FBA-4746-8E79-87018B56F7A1}" destId="{6D76B898-A3CB-2F4B-BC2F-94C75D7AD7B8}" srcOrd="2" destOrd="0" parTransId="{354E099A-DE4C-6146-8A3E-8BB90877434D}" sibTransId="{03BF9422-400E-E843-B0F3-30B072258E2E}"/>
    <dgm:cxn modelId="{EE322BDB-3249-5141-9531-A0565047AF67}" type="presOf" srcId="{4F9C8F7E-B8CD-054C-8D48-7620C0EB35FB}" destId="{257097A7-CCFE-3C4D-AC39-D6ECFD02B6B4}" srcOrd="0" destOrd="0" presId="urn:microsoft.com/office/officeart/2005/8/layout/pyramid4"/>
    <dgm:cxn modelId="{E0848A3A-2326-8740-B55A-7AAF166CFB7C}" srcId="{CFEDBB18-8FBA-4746-8E79-87018B56F7A1}" destId="{76956126-2C1E-014C-A5D1-CFB18DF50480}" srcOrd="1" destOrd="0" parTransId="{7878840A-AF50-4947-9FFD-644D4213F4FC}" sibTransId="{21FE01E5-3552-A440-8358-7BAAC6DDBD0B}"/>
    <dgm:cxn modelId="{2FBC9FB6-5118-9D4C-A923-9A63AA9DE247}" srcId="{CFEDBB18-8FBA-4746-8E79-87018B56F7A1}" destId="{84677AF8-F6B1-2642-9CD8-325981FDA775}" srcOrd="3" destOrd="0" parTransId="{44D3E3C7-F12B-3C4D-85EC-0525824B0D69}" sibTransId="{E1C178C4-FFC2-9E48-97B0-34699B9C37AE}"/>
    <dgm:cxn modelId="{29751D74-24DF-3B40-8256-5C657CCCB159}" type="presOf" srcId="{84677AF8-F6B1-2642-9CD8-325981FDA775}" destId="{3746D29E-B77C-5E44-B8BB-23BB1755CF70}" srcOrd="0" destOrd="0" presId="urn:microsoft.com/office/officeart/2005/8/layout/pyramid4"/>
    <dgm:cxn modelId="{0732970D-15A3-1B43-A65E-A5B3C4D34A68}" type="presOf" srcId="{D3834D66-6111-8C4C-9C18-C7232379F6B1}" destId="{257097A7-CCFE-3C4D-AC39-D6ECFD02B6B4}" srcOrd="0" destOrd="1" presId="urn:microsoft.com/office/officeart/2005/8/layout/pyramid4"/>
    <dgm:cxn modelId="{11415CDC-36CB-B74F-A60B-47CA4781525B}" type="presOf" srcId="{76956126-2C1E-014C-A5D1-CFB18DF50480}" destId="{BC3A35AC-9D62-BC45-92F2-385425CBCFF4}" srcOrd="0" destOrd="0" presId="urn:microsoft.com/office/officeart/2005/8/layout/pyramid4"/>
    <dgm:cxn modelId="{B956EBDA-29C5-7842-859F-9E8CC3CB2C8E}" type="presOf" srcId="{37761789-2E0A-E64C-9034-A2DBF8EE0A2F}" destId="{3746D29E-B77C-5E44-B8BB-23BB1755CF70}" srcOrd="0" destOrd="1" presId="urn:microsoft.com/office/officeart/2005/8/layout/pyramid4"/>
    <dgm:cxn modelId="{2A2B8981-930E-4046-B5B7-FF23B9B329BB}" type="presOf" srcId="{66B7D905-CDF2-0640-9C10-5E9FB5104C84}" destId="{3746D29E-B77C-5E44-B8BB-23BB1755CF70}" srcOrd="0" destOrd="2" presId="urn:microsoft.com/office/officeart/2005/8/layout/pyramid4"/>
    <dgm:cxn modelId="{41C016B5-B885-214F-B306-A5164C19B51E}" type="presOf" srcId="{6D76B898-A3CB-2F4B-BC2F-94C75D7AD7B8}" destId="{A5BA2435-6579-344F-8A37-C13E60378585}" srcOrd="0" destOrd="0" presId="urn:microsoft.com/office/officeart/2005/8/layout/pyramid4"/>
    <dgm:cxn modelId="{437256A7-B15D-3147-8A6D-6F4E2EE85C48}" type="presParOf" srcId="{68649F41-1844-FD42-AB80-74E8C3ADB45E}" destId="{257097A7-CCFE-3C4D-AC39-D6ECFD02B6B4}" srcOrd="0" destOrd="0" presId="urn:microsoft.com/office/officeart/2005/8/layout/pyramid4"/>
    <dgm:cxn modelId="{84EE3431-8FDC-FD48-AEB6-75280D73BC24}" type="presParOf" srcId="{68649F41-1844-FD42-AB80-74E8C3ADB45E}" destId="{BC3A35AC-9D62-BC45-92F2-385425CBCFF4}" srcOrd="1" destOrd="0" presId="urn:microsoft.com/office/officeart/2005/8/layout/pyramid4"/>
    <dgm:cxn modelId="{109A7B13-5E29-4D40-91D9-0F15838FF64B}" type="presParOf" srcId="{68649F41-1844-FD42-AB80-74E8C3ADB45E}" destId="{A5BA2435-6579-344F-8A37-C13E60378585}" srcOrd="2" destOrd="0" presId="urn:microsoft.com/office/officeart/2005/8/layout/pyramid4"/>
    <dgm:cxn modelId="{43FF8B0F-5C0A-124B-9564-6F17AE509ED9}" type="presParOf" srcId="{68649F41-1844-FD42-AB80-74E8C3ADB45E}" destId="{3746D29E-B77C-5E44-B8BB-23BB1755CF70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CED38-4A28-9B45-A73E-71051958A564}">
      <dsp:nvSpPr>
        <dsp:cNvPr id="0" name=""/>
        <dsp:cNvSpPr/>
      </dsp:nvSpPr>
      <dsp:spPr>
        <a:xfrm>
          <a:off x="2033" y="146008"/>
          <a:ext cx="1983134" cy="5472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Authentic</a:t>
          </a:r>
          <a:endParaRPr lang="en-US" sz="1900" kern="1200" dirty="0"/>
        </a:p>
      </dsp:txBody>
      <dsp:txXfrm>
        <a:off x="2033" y="146008"/>
        <a:ext cx="1983134" cy="547200"/>
      </dsp:txXfrm>
    </dsp:sp>
    <dsp:sp modelId="{C53EAE01-DF13-BB44-A874-0B0029041EA2}">
      <dsp:nvSpPr>
        <dsp:cNvPr id="0" name=""/>
        <dsp:cNvSpPr/>
      </dsp:nvSpPr>
      <dsp:spPr>
        <a:xfrm>
          <a:off x="2033" y="693208"/>
          <a:ext cx="1983134" cy="307714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Primary Sources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People and places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Secondary Sources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Print materials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Electronic materials</a:t>
          </a:r>
          <a:endParaRPr lang="en-US" sz="1900" kern="1200" dirty="0"/>
        </a:p>
      </dsp:txBody>
      <dsp:txXfrm>
        <a:off x="2033" y="693208"/>
        <a:ext cx="1983134" cy="3077145"/>
      </dsp:txXfrm>
    </dsp:sp>
    <dsp:sp modelId="{D86150B9-D481-084D-BB09-DF12F8BE47EF}">
      <dsp:nvSpPr>
        <dsp:cNvPr id="0" name=""/>
        <dsp:cNvSpPr/>
      </dsp:nvSpPr>
      <dsp:spPr>
        <a:xfrm>
          <a:off x="2262807" y="146008"/>
          <a:ext cx="1983134" cy="5472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Created</a:t>
          </a:r>
          <a:endParaRPr lang="en-US" sz="1900" kern="1200" dirty="0"/>
        </a:p>
      </dsp:txBody>
      <dsp:txXfrm>
        <a:off x="2262807" y="146008"/>
        <a:ext cx="1983134" cy="547200"/>
      </dsp:txXfrm>
    </dsp:sp>
    <dsp:sp modelId="{F57AA78A-211D-564F-83A9-82088A4168D8}">
      <dsp:nvSpPr>
        <dsp:cNvPr id="0" name=""/>
        <dsp:cNvSpPr/>
      </dsp:nvSpPr>
      <dsp:spPr>
        <a:xfrm>
          <a:off x="2262807" y="693208"/>
          <a:ext cx="1983134" cy="307714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New Innovation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Modified</a:t>
          </a:r>
          <a:endParaRPr lang="en-US" sz="1900" kern="1200" dirty="0"/>
        </a:p>
      </dsp:txBody>
      <dsp:txXfrm>
        <a:off x="2262807" y="693208"/>
        <a:ext cx="1983134" cy="3077145"/>
      </dsp:txXfrm>
    </dsp:sp>
    <dsp:sp modelId="{7D32D289-4B9E-F749-BA65-ACC9A31C459C}">
      <dsp:nvSpPr>
        <dsp:cNvPr id="0" name=""/>
        <dsp:cNvSpPr/>
      </dsp:nvSpPr>
      <dsp:spPr>
        <a:xfrm>
          <a:off x="4523581" y="146008"/>
          <a:ext cx="1983134" cy="5472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Combination</a:t>
          </a:r>
          <a:endParaRPr lang="en-US" sz="1900" kern="1200" dirty="0"/>
        </a:p>
      </dsp:txBody>
      <dsp:txXfrm>
        <a:off x="4523581" y="146008"/>
        <a:ext cx="1983134" cy="547200"/>
      </dsp:txXfrm>
    </dsp:sp>
    <dsp:sp modelId="{1E687CA1-D678-0246-B4E1-7706BB228859}">
      <dsp:nvSpPr>
        <dsp:cNvPr id="0" name=""/>
        <dsp:cNvSpPr/>
      </dsp:nvSpPr>
      <dsp:spPr>
        <a:xfrm>
          <a:off x="4523581" y="693208"/>
          <a:ext cx="1983134" cy="307714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Authentic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Created</a:t>
          </a:r>
          <a:endParaRPr lang="en-US" sz="1900" kern="1200" dirty="0"/>
        </a:p>
      </dsp:txBody>
      <dsp:txXfrm>
        <a:off x="4523581" y="693208"/>
        <a:ext cx="1983134" cy="3077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16708-6D85-CE4A-8414-4DFE8392D253}">
      <dsp:nvSpPr>
        <dsp:cNvPr id="0" name=""/>
        <dsp:cNvSpPr/>
      </dsp:nvSpPr>
      <dsp:spPr>
        <a:xfrm>
          <a:off x="2375693" y="2157573"/>
          <a:ext cx="1757362" cy="17573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Materials</a:t>
          </a:r>
          <a:endParaRPr lang="en-US" sz="2200" kern="1200" dirty="0"/>
        </a:p>
      </dsp:txBody>
      <dsp:txXfrm>
        <a:off x="2633053" y="2414933"/>
        <a:ext cx="1242642" cy="1242642"/>
      </dsp:txXfrm>
    </dsp:sp>
    <dsp:sp modelId="{D01EB096-E947-5B46-8B7F-B59CA9CF6024}">
      <dsp:nvSpPr>
        <dsp:cNvPr id="0" name=""/>
        <dsp:cNvSpPr/>
      </dsp:nvSpPr>
      <dsp:spPr>
        <a:xfrm rot="12900000">
          <a:off x="1188237" y="1831522"/>
          <a:ext cx="1406489" cy="5008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349FB7-32E5-E44C-9043-98D4D9C8CC05}">
      <dsp:nvSpPr>
        <dsp:cNvPr id="0" name=""/>
        <dsp:cNvSpPr/>
      </dsp:nvSpPr>
      <dsp:spPr>
        <a:xfrm>
          <a:off x="480670" y="1010784"/>
          <a:ext cx="1669494" cy="13355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Adopt</a:t>
          </a:r>
          <a:endParaRPr lang="en-US" sz="2800" kern="1200" dirty="0"/>
        </a:p>
      </dsp:txBody>
      <dsp:txXfrm>
        <a:off x="519788" y="1049902"/>
        <a:ext cx="1591258" cy="1257359"/>
      </dsp:txXfrm>
    </dsp:sp>
    <dsp:sp modelId="{BABFE321-BB8C-B34E-8B23-0ABF522670B1}">
      <dsp:nvSpPr>
        <dsp:cNvPr id="0" name=""/>
        <dsp:cNvSpPr/>
      </dsp:nvSpPr>
      <dsp:spPr>
        <a:xfrm rot="16200000">
          <a:off x="2551130" y="1122045"/>
          <a:ext cx="1406489" cy="5008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1003FC-5638-E04A-9E0D-3B91C5E252AC}">
      <dsp:nvSpPr>
        <dsp:cNvPr id="0" name=""/>
        <dsp:cNvSpPr/>
      </dsp:nvSpPr>
      <dsp:spPr>
        <a:xfrm>
          <a:off x="2419627" y="1426"/>
          <a:ext cx="1669494" cy="13355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Adapt</a:t>
          </a:r>
          <a:endParaRPr lang="en-US" sz="2800" kern="1200" dirty="0"/>
        </a:p>
      </dsp:txBody>
      <dsp:txXfrm>
        <a:off x="2458745" y="40544"/>
        <a:ext cx="1591258" cy="1257359"/>
      </dsp:txXfrm>
    </dsp:sp>
    <dsp:sp modelId="{6102A8CC-132A-5541-89DE-DCE421C4B4CB}">
      <dsp:nvSpPr>
        <dsp:cNvPr id="0" name=""/>
        <dsp:cNvSpPr/>
      </dsp:nvSpPr>
      <dsp:spPr>
        <a:xfrm rot="19500000">
          <a:off x="3914023" y="1831522"/>
          <a:ext cx="1406489" cy="5008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A85CF6-32D8-174F-BABA-A39FC489AD41}">
      <dsp:nvSpPr>
        <dsp:cNvPr id="0" name=""/>
        <dsp:cNvSpPr/>
      </dsp:nvSpPr>
      <dsp:spPr>
        <a:xfrm>
          <a:off x="4358585" y="1010784"/>
          <a:ext cx="1669494" cy="13355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Develop new</a:t>
          </a:r>
          <a:endParaRPr lang="en-US" sz="2800" kern="1200" dirty="0"/>
        </a:p>
      </dsp:txBody>
      <dsp:txXfrm>
        <a:off x="4397703" y="1049902"/>
        <a:ext cx="1591258" cy="12573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097A7-CCFE-3C4D-AC39-D6ECFD02B6B4}">
      <dsp:nvSpPr>
        <dsp:cNvPr id="0" name=""/>
        <dsp:cNvSpPr/>
      </dsp:nvSpPr>
      <dsp:spPr>
        <a:xfrm>
          <a:off x="2224543" y="0"/>
          <a:ext cx="2243648" cy="2243648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FFFF"/>
              </a:solidFill>
            </a:rPr>
            <a:t>Students</a:t>
          </a:r>
          <a:endParaRPr lang="en-US" sz="1600" kern="1200" dirty="0">
            <a:solidFill>
              <a:srgbClr val="FFFFFF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FFFFFF"/>
              </a:solidFill>
            </a:rPr>
            <a:t>Needs &amp; Interests</a:t>
          </a:r>
          <a:endParaRPr lang="en-US" sz="1400" kern="1200" dirty="0">
            <a:solidFill>
              <a:srgbClr val="FFFFFF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FFFFFF"/>
              </a:solidFill>
            </a:rPr>
            <a:t>Level</a:t>
          </a:r>
          <a:endParaRPr lang="en-US" sz="1400" kern="1200" dirty="0">
            <a:solidFill>
              <a:srgbClr val="FFFFFF"/>
            </a:solidFill>
          </a:endParaRPr>
        </a:p>
      </dsp:txBody>
      <dsp:txXfrm>
        <a:off x="2785455" y="1121824"/>
        <a:ext cx="1121824" cy="1121824"/>
      </dsp:txXfrm>
    </dsp:sp>
    <dsp:sp modelId="{BC3A35AC-9D62-BC45-92F2-385425CBCFF4}">
      <dsp:nvSpPr>
        <dsp:cNvPr id="0" name=""/>
        <dsp:cNvSpPr/>
      </dsp:nvSpPr>
      <dsp:spPr>
        <a:xfrm>
          <a:off x="1102719" y="2243648"/>
          <a:ext cx="2243648" cy="2243648"/>
        </a:xfrm>
        <a:prstGeom prst="triangle">
          <a:avLst/>
        </a:prstGeom>
        <a:gradFill rotWithShape="0">
          <a:gsLst>
            <a:gs pos="0">
              <a:schemeClr val="accent4">
                <a:hueOff val="-730216"/>
                <a:satOff val="-33333"/>
                <a:lumOff val="6079"/>
                <a:alphaOff val="0"/>
                <a:shade val="70000"/>
                <a:satMod val="120000"/>
              </a:schemeClr>
            </a:gs>
            <a:gs pos="35000">
              <a:schemeClr val="accent4">
                <a:hueOff val="-730216"/>
                <a:satOff val="-33333"/>
                <a:lumOff val="6079"/>
                <a:alphaOff val="0"/>
                <a:shade val="100000"/>
                <a:satMod val="150000"/>
              </a:schemeClr>
            </a:gs>
            <a:gs pos="70000">
              <a:schemeClr val="accent4">
                <a:hueOff val="-730216"/>
                <a:satOff val="-33333"/>
                <a:lumOff val="6079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4">
                <a:hueOff val="-730216"/>
                <a:satOff val="-33333"/>
                <a:lumOff val="6079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Technology </a:t>
          </a:r>
          <a:r>
            <a:rPr lang="en-US" sz="1400" kern="1200" dirty="0" smtClean="0"/>
            <a:t>and Teaching Aids</a:t>
          </a:r>
          <a:endParaRPr lang="en-US" sz="1400" kern="1200" dirty="0"/>
        </a:p>
      </dsp:txBody>
      <dsp:txXfrm>
        <a:off x="1663631" y="3365472"/>
        <a:ext cx="1121824" cy="1121824"/>
      </dsp:txXfrm>
    </dsp:sp>
    <dsp:sp modelId="{A5BA2435-6579-344F-8A37-C13E60378585}">
      <dsp:nvSpPr>
        <dsp:cNvPr id="0" name=""/>
        <dsp:cNvSpPr/>
      </dsp:nvSpPr>
      <dsp:spPr>
        <a:xfrm rot="10800000">
          <a:off x="2224543" y="2243648"/>
          <a:ext cx="2243648" cy="2243648"/>
        </a:xfrm>
        <a:prstGeom prst="triangle">
          <a:avLst/>
        </a:prstGeom>
        <a:gradFill rotWithShape="0">
          <a:gsLst>
            <a:gs pos="0">
              <a:schemeClr val="accent4">
                <a:hueOff val="-1460432"/>
                <a:satOff val="-66667"/>
                <a:lumOff val="12157"/>
                <a:alphaOff val="0"/>
                <a:shade val="70000"/>
                <a:satMod val="120000"/>
              </a:schemeClr>
            </a:gs>
            <a:gs pos="35000">
              <a:schemeClr val="accent4">
                <a:hueOff val="-1460432"/>
                <a:satOff val="-66667"/>
                <a:lumOff val="12157"/>
                <a:alphaOff val="0"/>
                <a:shade val="100000"/>
                <a:satMod val="150000"/>
              </a:schemeClr>
            </a:gs>
            <a:gs pos="70000">
              <a:schemeClr val="accent4">
                <a:hueOff val="-1460432"/>
                <a:satOff val="-66667"/>
                <a:lumOff val="12157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4">
                <a:hueOff val="-1460432"/>
                <a:satOff val="-66667"/>
                <a:lumOff val="12157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Goals</a:t>
          </a:r>
          <a:endParaRPr lang="en-US" sz="2000" kern="1200" dirty="0"/>
        </a:p>
      </dsp:txBody>
      <dsp:txXfrm rot="10800000">
        <a:off x="2785455" y="2243648"/>
        <a:ext cx="1121824" cy="1121824"/>
      </dsp:txXfrm>
    </dsp:sp>
    <dsp:sp modelId="{3746D29E-B77C-5E44-B8BB-23BB1755CF70}">
      <dsp:nvSpPr>
        <dsp:cNvPr id="0" name=""/>
        <dsp:cNvSpPr/>
      </dsp:nvSpPr>
      <dsp:spPr>
        <a:xfrm>
          <a:off x="3346367" y="2243648"/>
          <a:ext cx="2243648" cy="2243648"/>
        </a:xfrm>
        <a:prstGeom prst="triangle">
          <a:avLst/>
        </a:prstGeom>
        <a:gradFill rotWithShape="0">
          <a:gsLst>
            <a:gs pos="0">
              <a:schemeClr val="accent4">
                <a:hueOff val="-2190648"/>
                <a:satOff val="-100000"/>
                <a:lumOff val="18236"/>
                <a:alphaOff val="0"/>
                <a:shade val="70000"/>
                <a:satMod val="120000"/>
              </a:schemeClr>
            </a:gs>
            <a:gs pos="35000">
              <a:schemeClr val="accent4">
                <a:hueOff val="-2190648"/>
                <a:satOff val="-100000"/>
                <a:lumOff val="18236"/>
                <a:alphaOff val="0"/>
                <a:shade val="100000"/>
                <a:satMod val="150000"/>
              </a:schemeClr>
            </a:gs>
            <a:gs pos="70000">
              <a:schemeClr val="accent4">
                <a:hueOff val="-2190648"/>
                <a:satOff val="-100000"/>
                <a:lumOff val="18236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4">
                <a:hueOff val="-2190648"/>
                <a:satOff val="-100000"/>
                <a:lumOff val="18236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Teachers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Competence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3907279" y="3365472"/>
        <a:ext cx="1121824" cy="1121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EEF523D-DB9D-AC47-B687-8E0E703FE4D0}" type="datetimeFigureOut">
              <a:rPr lang="en-US" smtClean="0"/>
              <a:t>3/22/14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1E0F9BBE-70F0-E047-932B-DE5E7D780A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474" t="467" r="15526" b="1"/>
          <a:stretch/>
        </p:blipFill>
        <p:spPr>
          <a:xfrm>
            <a:off x="0" y="3"/>
            <a:ext cx="9144000" cy="56882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3791" y="2375350"/>
            <a:ext cx="7972908" cy="149664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Materials Development</a:t>
            </a:r>
            <a:endParaRPr lang="en-US" sz="54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094" y="5803741"/>
            <a:ext cx="6400800" cy="70664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Compiled from different sources</a:t>
            </a:r>
            <a:endParaRPr lang="en-US" sz="20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5963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New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Graves (1996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eveloping </a:t>
            </a:r>
            <a:r>
              <a:rPr lang="en-US" sz="2400" dirty="0"/>
              <a:t>new materials and activities for using them requires </a:t>
            </a:r>
            <a:r>
              <a:rPr lang="en-US" sz="2400" b="1" dirty="0"/>
              <a:t>time</a:t>
            </a:r>
            <a:r>
              <a:rPr lang="en-US" sz="2400" dirty="0"/>
              <a:t> and a </a:t>
            </a:r>
            <a:r>
              <a:rPr lang="en-US" sz="2400" b="1" dirty="0"/>
              <a:t>clear sense </a:t>
            </a:r>
            <a:r>
              <a:rPr lang="en-US" sz="2400" dirty="0"/>
              <a:t>of </a:t>
            </a:r>
            <a:r>
              <a:rPr lang="en-US" sz="2400" b="1" dirty="0"/>
              <a:t>why</a:t>
            </a:r>
            <a:r>
              <a:rPr lang="en-US" sz="2400" dirty="0"/>
              <a:t> they will be used, </a:t>
            </a:r>
            <a:r>
              <a:rPr lang="en-US" sz="2400" b="1" dirty="0"/>
              <a:t>how</a:t>
            </a:r>
            <a:r>
              <a:rPr lang="en-US" sz="2400" dirty="0"/>
              <a:t>, and by </a:t>
            </a:r>
            <a:r>
              <a:rPr lang="en-US" sz="2400" b="1" dirty="0"/>
              <a:t>whom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Because </a:t>
            </a:r>
            <a:r>
              <a:rPr lang="en-US" sz="2400" dirty="0"/>
              <a:t>of the lack of time, teachers are often constrained or prefer to adapt existing materials. </a:t>
            </a:r>
          </a:p>
        </p:txBody>
      </p:sp>
    </p:spTree>
    <p:extLst>
      <p:ext uri="{BB962C8B-B14F-4D97-AF65-F5344CB8AC3E}">
        <p14:creationId xmlns:p14="http://schemas.microsoft.com/office/powerpoint/2010/main" val="2815068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or Writing New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 Dudley-Evans and St John (1998), preparing new materials from scratch for every course taught is clearly </a:t>
            </a:r>
            <a:r>
              <a:rPr lang="en-US" sz="2400" b="1" dirty="0" smtClean="0"/>
              <a:t>impractical</a:t>
            </a:r>
            <a:r>
              <a:rPr lang="en-US" sz="2400" dirty="0" smtClean="0"/>
              <a:t>, even if every teacher actually had the ability. </a:t>
            </a:r>
          </a:p>
          <a:p>
            <a:r>
              <a:rPr lang="en-US" sz="2400" dirty="0" smtClean="0"/>
              <a:t>Being </a:t>
            </a:r>
            <a:r>
              <a:rPr lang="en-US" sz="2400" b="1" dirty="0"/>
              <a:t>creative</a:t>
            </a:r>
            <a:r>
              <a:rPr lang="en-US" sz="2400" dirty="0"/>
              <a:t> with what is available is crucial, especially if the work environment is </a:t>
            </a:r>
            <a:r>
              <a:rPr lang="en-US" sz="2400" dirty="0" smtClean="0"/>
              <a:t>heavily </a:t>
            </a:r>
            <a:r>
              <a:rPr lang="en-US" sz="2400" dirty="0"/>
              <a:t>constrained.</a:t>
            </a:r>
          </a:p>
        </p:txBody>
      </p:sp>
    </p:spTree>
    <p:extLst>
      <p:ext uri="{BB962C8B-B14F-4D97-AF65-F5344CB8AC3E}">
        <p14:creationId xmlns:p14="http://schemas.microsoft.com/office/powerpoint/2010/main" val="1119361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684332" cy="3916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Hutchinson and Waters (1987) Materials should provide a clear and coherent unit structure which will guide teachers and learners through various activities. </a:t>
            </a:r>
            <a:endParaRPr lang="en-US" sz="2400" dirty="0" smtClean="0"/>
          </a:p>
          <a:p>
            <a:r>
              <a:rPr lang="en-US" sz="2400" dirty="0" smtClean="0"/>
              <a:t>They </a:t>
            </a:r>
            <a:r>
              <a:rPr lang="en-US" sz="2400" dirty="0" smtClean="0"/>
              <a:t>emphasize that materials should truly reflect what you think and feel about the learning process.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07179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pic>
        <p:nvPicPr>
          <p:cNvPr id="4" name="Content Placeholder 3" descr="2012-09-29 04.11.3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49" t="14335" r="28185" b="50284"/>
          <a:stretch/>
        </p:blipFill>
        <p:spPr>
          <a:xfrm>
            <a:off x="457199" y="2573296"/>
            <a:ext cx="7657972" cy="3068161"/>
          </a:xfrm>
        </p:spPr>
      </p:pic>
      <p:sp>
        <p:nvSpPr>
          <p:cNvPr id="5" name="TextBox 4"/>
          <p:cNvSpPr txBox="1"/>
          <p:nvPr/>
        </p:nvSpPr>
        <p:spPr>
          <a:xfrm>
            <a:off x="1187586" y="5826123"/>
            <a:ext cx="7043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http://</a:t>
            </a:r>
            <a:r>
              <a:rPr lang="fr-FR" dirty="0" err="1" smtClean="0"/>
              <a:t>www.eurojournals.com</a:t>
            </a:r>
            <a:r>
              <a:rPr lang="fr-FR" dirty="0" smtClean="0"/>
              <a:t>/EJSS_22_4_09.pdf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Materials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Johnson (1989), teaching and learning  materials provide the </a:t>
            </a:r>
            <a:r>
              <a:rPr lang="en-US" sz="2400" b="1" dirty="0" smtClean="0"/>
              <a:t>corpus</a:t>
            </a:r>
            <a:r>
              <a:rPr lang="en-US" sz="2400" dirty="0" smtClean="0"/>
              <a:t> of the curriculum.</a:t>
            </a:r>
          </a:p>
          <a:p>
            <a:r>
              <a:rPr lang="en-US" sz="2400" dirty="0" smtClean="0"/>
              <a:t> They normally exist as physical entities and are open analysis, evaluation and revision in ways that teaching and learning acts are not and they have </a:t>
            </a:r>
            <a:r>
              <a:rPr lang="en-US" sz="2400" b="1" dirty="0" smtClean="0"/>
              <a:t>direct influence </a:t>
            </a:r>
            <a:r>
              <a:rPr lang="en-US" sz="2400" dirty="0" smtClean="0"/>
              <a:t>upon what happens in classrooms.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7236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materials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865418"/>
              </p:ext>
            </p:extLst>
          </p:nvPr>
        </p:nvGraphicFramePr>
        <p:xfrm>
          <a:off x="457200" y="2209800"/>
          <a:ext cx="650875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9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Materials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234583"/>
              </p:ext>
            </p:extLst>
          </p:nvPr>
        </p:nvGraphicFramePr>
        <p:xfrm>
          <a:off x="457200" y="2209800"/>
          <a:ext cx="650875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00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of Consideration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059069"/>
              </p:ext>
            </p:extLst>
          </p:nvPr>
        </p:nvGraphicFramePr>
        <p:xfrm>
          <a:off x="457200" y="2209800"/>
          <a:ext cx="6692734" cy="4487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8500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Adopting </a:t>
            </a:r>
            <a:r>
              <a:rPr lang="en-US" dirty="0" smtClean="0"/>
              <a:t>Materials: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Adoption of the material is the process of choosing and selecting materials. </a:t>
            </a:r>
          </a:p>
          <a:p>
            <a:r>
              <a:rPr lang="en-US" sz="2400" dirty="0" smtClean="0"/>
              <a:t>Rarely do we adopt materials without any modification. So the process of adaptation and adoption has blurring boundaries</a:t>
            </a:r>
          </a:p>
        </p:txBody>
      </p:sp>
    </p:spTree>
    <p:extLst>
      <p:ext uri="{BB962C8B-B14F-4D97-AF65-F5344CB8AC3E}">
        <p14:creationId xmlns:p14="http://schemas.microsoft.com/office/powerpoint/2010/main" val="1399297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adapting materials?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27195"/>
            <a:ext cx="8275810" cy="43655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We adapt materials for different reasons:</a:t>
            </a:r>
          </a:p>
          <a:p>
            <a:r>
              <a:rPr lang="en-US" sz="1800" dirty="0" smtClean="0"/>
              <a:t>Age consideration</a:t>
            </a:r>
          </a:p>
          <a:p>
            <a:r>
              <a:rPr lang="en-US" sz="1800" dirty="0" smtClean="0"/>
              <a:t>Cultural consideration</a:t>
            </a:r>
          </a:p>
          <a:p>
            <a:r>
              <a:rPr lang="en-US" sz="1800" dirty="0" smtClean="0"/>
              <a:t>Language consideration</a:t>
            </a:r>
          </a:p>
          <a:p>
            <a:r>
              <a:rPr lang="en-US" sz="1800" dirty="0" smtClean="0"/>
              <a:t>Level of difficulty</a:t>
            </a:r>
          </a:p>
          <a:p>
            <a:r>
              <a:rPr lang="en-US" sz="1800" dirty="0" smtClean="0"/>
              <a:t>Length</a:t>
            </a:r>
          </a:p>
          <a:p>
            <a:r>
              <a:rPr lang="en-US" sz="1800" dirty="0" smtClean="0"/>
              <a:t>Specific </a:t>
            </a:r>
            <a:r>
              <a:rPr lang="en-US" sz="1800" dirty="0" smtClean="0"/>
              <a:t>purpose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Source: McDonough and Shaw (1993) citing Madsen and Bowen (1978)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91741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27339"/>
            <a:ext cx="6508377" cy="1143000"/>
          </a:xfrm>
        </p:spPr>
        <p:txBody>
          <a:bodyPr/>
          <a:lstStyle/>
          <a:p>
            <a:r>
              <a:rPr lang="en-US" dirty="0" smtClean="0"/>
              <a:t>Adapting </a:t>
            </a:r>
            <a:r>
              <a:rPr lang="en-US" dirty="0" smtClean="0"/>
              <a:t>Materials: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48246"/>
            <a:ext cx="8171432" cy="45845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Materials are adapted in  order to achieve ‘</a:t>
            </a:r>
            <a:r>
              <a:rPr lang="en-US" sz="2200" b="1" dirty="0" smtClean="0"/>
              <a:t>congruence</a:t>
            </a:r>
            <a:r>
              <a:rPr lang="en-US" sz="2200" dirty="0" smtClean="0"/>
              <a:t>’. </a:t>
            </a:r>
          </a:p>
          <a:p>
            <a:r>
              <a:rPr lang="en-US" sz="2200" dirty="0"/>
              <a:t>T</a:t>
            </a:r>
            <a:r>
              <a:rPr lang="en-US" sz="2200" dirty="0" smtClean="0"/>
              <a:t>eaching materials</a:t>
            </a:r>
          </a:p>
          <a:p>
            <a:r>
              <a:rPr lang="en-US" sz="2200" dirty="0" smtClean="0"/>
              <a:t>Methodology</a:t>
            </a:r>
          </a:p>
          <a:p>
            <a:r>
              <a:rPr lang="en-US" sz="2200" dirty="0" smtClean="0"/>
              <a:t>Students</a:t>
            </a:r>
          </a:p>
          <a:p>
            <a:r>
              <a:rPr lang="en-US" sz="2200" dirty="0"/>
              <a:t>C</a:t>
            </a:r>
            <a:r>
              <a:rPr lang="en-US" sz="2200" dirty="0" smtClean="0"/>
              <a:t>ourse objectives</a:t>
            </a:r>
          </a:p>
          <a:p>
            <a:r>
              <a:rPr lang="en-US" sz="2200" dirty="0"/>
              <a:t>T</a:t>
            </a:r>
            <a:r>
              <a:rPr lang="en-US" sz="2200" dirty="0" smtClean="0"/>
              <a:t>he target language and its context, </a:t>
            </a:r>
            <a:endParaRPr lang="en-US" sz="2200" dirty="0"/>
          </a:p>
          <a:p>
            <a:r>
              <a:rPr lang="en-US" sz="2200" dirty="0" smtClean="0"/>
              <a:t>The teacher’s own personality and teaching styles. </a:t>
            </a:r>
          </a:p>
          <a:p>
            <a:pPr marL="0" indent="0">
              <a:buNone/>
            </a:pPr>
            <a:r>
              <a:rPr lang="en-US" sz="2200" dirty="0" smtClean="0"/>
              <a:t>Source: McDonough and Shaw (1993) citing Madsen and Bowen (1978)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17344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for materials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92405"/>
            <a:ext cx="8084450" cy="3916363"/>
          </a:xfrm>
        </p:spPr>
        <p:txBody>
          <a:bodyPr>
            <a:normAutofit/>
          </a:bodyPr>
          <a:lstStyle/>
          <a:p>
            <a:r>
              <a:rPr lang="en-US" sz="2400" dirty="0"/>
              <a:t>Grant (1987) has listed the following principles for materials adaptation</a:t>
            </a:r>
            <a:r>
              <a:rPr lang="en-US" sz="2400" dirty="0" smtClean="0"/>
              <a:t>: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Making </a:t>
            </a:r>
            <a:r>
              <a:rPr lang="en-US" sz="2400" dirty="0"/>
              <a:t>dialogues </a:t>
            </a:r>
            <a:r>
              <a:rPr lang="en-US" sz="2400" b="1" dirty="0"/>
              <a:t>communicative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Making </a:t>
            </a:r>
            <a:r>
              <a:rPr lang="en-US" sz="2400" dirty="0"/>
              <a:t>learning activities </a:t>
            </a:r>
            <a:r>
              <a:rPr lang="en-US" sz="2400" b="1" dirty="0"/>
              <a:t>relevant</a:t>
            </a:r>
            <a:r>
              <a:rPr lang="en-US" sz="2400" dirty="0"/>
              <a:t> and </a:t>
            </a:r>
            <a:r>
              <a:rPr lang="en-US" sz="2400" b="1" dirty="0"/>
              <a:t>purposeful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Meet </a:t>
            </a:r>
            <a:r>
              <a:rPr lang="en-US" sz="2400" dirty="0"/>
              <a:t>your </a:t>
            </a:r>
            <a:r>
              <a:rPr lang="en-US" sz="2400" b="1" dirty="0"/>
              <a:t>learners’ needs</a:t>
            </a:r>
            <a:r>
              <a:rPr lang="en-US" sz="2400" dirty="0"/>
              <a:t>, both external and psychological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Use </a:t>
            </a:r>
            <a:r>
              <a:rPr lang="en-US" sz="2400" dirty="0"/>
              <a:t>models of </a:t>
            </a:r>
            <a:r>
              <a:rPr lang="en-US" sz="2400" b="1" dirty="0"/>
              <a:t>real</a:t>
            </a:r>
            <a:r>
              <a:rPr lang="en-US" sz="2400" dirty="0"/>
              <a:t>, </a:t>
            </a:r>
            <a:r>
              <a:rPr lang="en-US" sz="2400" b="1" dirty="0"/>
              <a:t>authentic</a:t>
            </a:r>
            <a:r>
              <a:rPr lang="en-US" sz="2400" dirty="0"/>
              <a:t> language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7273413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123</TotalTime>
  <Words>436</Words>
  <Application>Microsoft Macintosh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Plaza</vt:lpstr>
      <vt:lpstr>Materials Development</vt:lpstr>
      <vt:lpstr>Why Materials Development?</vt:lpstr>
      <vt:lpstr>Types of materials</vt:lpstr>
      <vt:lpstr>Developing Materials</vt:lpstr>
      <vt:lpstr>Points of Consideration</vt:lpstr>
      <vt:lpstr>Adopting Materials: What?</vt:lpstr>
      <vt:lpstr>Why adapting materials?</vt:lpstr>
      <vt:lpstr>Adapting Materials: Goals</vt:lpstr>
      <vt:lpstr>Principles for materials adaptation</vt:lpstr>
      <vt:lpstr>Creating New Materials</vt:lpstr>
      <vt:lpstr>Creating or Writing New Materials</vt:lpstr>
      <vt:lpstr>Materials Development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 Development</dc:title>
  <dc:creator>Sandra Sembel</dc:creator>
  <cp:lastModifiedBy>Sandra Sembel</cp:lastModifiedBy>
  <cp:revision>10</cp:revision>
  <dcterms:created xsi:type="dcterms:W3CDTF">2012-09-29T08:00:59Z</dcterms:created>
  <dcterms:modified xsi:type="dcterms:W3CDTF">2014-03-22T02:56:13Z</dcterms:modified>
</cp:coreProperties>
</file>