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4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8C5D-9FC5-EC46-A35F-7E6D0DBFE643}" type="datetimeFigureOut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C9DB-181A-1248-8F0B-AA293729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ademics.smcvt.edu/cbauer-ramazani/AEP/EN104/summary.htm" TargetMode="External"/><Relationship Id="rId3" Type="http://schemas.openxmlformats.org/officeDocument/2006/relationships/hyperlink" Target="https://owl.english.purdue.edu/owl/resource/930/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5. Write Your </a:t>
            </a:r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244" y="273050"/>
            <a:ext cx="4250556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4787"/>
            <a:ext cx="3389999" cy="46910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Start the summary with the title and author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Write the author main points in your own words (eliminate details).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Write the writer’s conclusion in your own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85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writing a summary with in-text citations:  </a:t>
            </a:r>
            <a:r>
              <a:rPr lang="en-US" dirty="0" smtClean="0">
                <a:hlinkClick r:id="rId2"/>
              </a:rPr>
              <a:t>http://academics.smcvt.edu/cbauer-ramazani/AEP/EN104/summary.htm</a:t>
            </a:r>
            <a:endParaRPr lang="en-US" dirty="0" smtClean="0"/>
          </a:p>
          <a:p>
            <a:r>
              <a:rPr lang="en-US" dirty="0" smtClean="0"/>
              <a:t>Purdue Online Writing Lab, </a:t>
            </a:r>
            <a:r>
              <a:rPr lang="en-US" dirty="0" smtClean="0">
                <a:hlinkClick r:id="rId3"/>
              </a:rPr>
              <a:t>https://owl.english.purdue.edu/owl/resource/930/11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Summary?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Do’s</a:t>
            </a:r>
          </a:p>
          <a:p>
            <a:pPr marL="285750" indent="-285750"/>
            <a:r>
              <a:rPr lang="en-US" dirty="0" smtClean="0"/>
              <a:t>Condensed</a:t>
            </a:r>
          </a:p>
          <a:p>
            <a:pPr marL="285750" indent="-285750"/>
            <a:r>
              <a:rPr lang="en-US" dirty="0" smtClean="0"/>
              <a:t>Short</a:t>
            </a:r>
          </a:p>
          <a:p>
            <a:pPr marL="285750" indent="-285750"/>
            <a:r>
              <a:rPr lang="en-US" dirty="0" smtClean="0"/>
              <a:t>Original Source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Don’ts</a:t>
            </a:r>
          </a:p>
          <a:p>
            <a:pPr marL="285750" indent="-285750"/>
            <a:r>
              <a:rPr lang="en-US" dirty="0" smtClean="0"/>
              <a:t>No Details</a:t>
            </a:r>
          </a:p>
          <a:p>
            <a:pPr marL="285750" indent="-285750"/>
            <a:r>
              <a:rPr lang="en-US" dirty="0" smtClean="0"/>
              <a:t>No interpretation</a:t>
            </a:r>
          </a:p>
          <a:p>
            <a:pPr marL="285750" indent="-285750"/>
            <a:r>
              <a:rPr lang="en-US" dirty="0" smtClean="0"/>
              <a:t>No additional opinion</a:t>
            </a:r>
          </a:p>
        </p:txBody>
      </p:sp>
    </p:spTree>
    <p:extLst>
      <p:ext uri="{BB962C8B-B14F-4D97-AF65-F5344CB8AC3E}">
        <p14:creationId xmlns:p14="http://schemas.microsoft.com/office/powerpoint/2010/main" val="4714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60" y="274638"/>
            <a:ext cx="447305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Summarizing?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404" y="1684889"/>
            <a:ext cx="3385396" cy="481192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Comprehension</a:t>
            </a:r>
            <a:r>
              <a:rPr lang="en-US" sz="3200" dirty="0" smtClean="0"/>
              <a:t> of key points</a:t>
            </a:r>
          </a:p>
          <a:p>
            <a:endParaRPr lang="en-US" sz="3200" dirty="0" smtClean="0"/>
          </a:p>
          <a:p>
            <a:r>
              <a:rPr lang="en-US" sz="3200" b="1" dirty="0" smtClean="0"/>
              <a:t>Research Paper</a:t>
            </a:r>
            <a:r>
              <a:rPr lang="en-US" sz="3200" dirty="0" smtClean="0"/>
              <a:t>: Analysis and Critical thinking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12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long?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82763"/>
            <a:ext cx="4038600" cy="45259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"/>
          <a:stretch/>
        </p:blipFill>
        <p:spPr>
          <a:xfrm>
            <a:off x="457200" y="1783495"/>
            <a:ext cx="3754593" cy="1815092"/>
          </a:xfrm>
        </p:spPr>
      </p:pic>
      <p:sp>
        <p:nvSpPr>
          <p:cNvPr id="9" name="TextBox 8"/>
          <p:cNvSpPr txBox="1"/>
          <p:nvPr/>
        </p:nvSpPr>
        <p:spPr>
          <a:xfrm>
            <a:off x="457200" y="4632497"/>
            <a:ext cx="3754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About 10% to 20% of the original text.</a:t>
            </a:r>
          </a:p>
        </p:txBody>
      </p:sp>
    </p:spTree>
    <p:extLst>
      <p:ext uri="{BB962C8B-B14F-4D97-AF65-F5344CB8AC3E}">
        <p14:creationId xmlns:p14="http://schemas.microsoft.com/office/powerpoint/2010/main" val="107109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49"/>
            <a:ext cx="3389999" cy="6186952"/>
          </a:xfrm>
        </p:spPr>
        <p:txBody>
          <a:bodyPr>
            <a:noAutofit/>
          </a:bodyPr>
          <a:lstStyle/>
          <a:p>
            <a:r>
              <a:rPr lang="en-US" sz="4400" dirty="0" smtClean="0"/>
              <a:t>Steps to Summarizing</a:t>
            </a:r>
            <a:endParaRPr lang="en-US" sz="4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6"/>
          <a:stretch/>
        </p:blipFill>
        <p:spPr>
          <a:xfrm>
            <a:off x="4215351" y="273050"/>
            <a:ext cx="4726481" cy="6186951"/>
          </a:xfrm>
        </p:spPr>
      </p:pic>
    </p:spTree>
    <p:extLst>
      <p:ext uri="{BB962C8B-B14F-4D97-AF65-F5344CB8AC3E}">
        <p14:creationId xmlns:p14="http://schemas.microsoft.com/office/powerpoint/2010/main" val="155818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71590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Previewing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8790" y="273050"/>
            <a:ext cx="5149563" cy="61869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71590" cy="51721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Title and subtitle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Headings and subheadings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First and last paragraphs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Other attention grabbing items (bold-face words, pictures, charts, diagrams that illustrate the main ideas)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2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4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2. Skimming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Read once through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Skim for key ideas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Don’t focus on details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Understand the main idea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25"/>
          <a:stretch/>
        </p:blipFill>
        <p:spPr>
          <a:xfrm>
            <a:off x="3575050" y="558069"/>
            <a:ext cx="5408933" cy="58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4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Take Notes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173"/>
          <a:stretch/>
        </p:blipFill>
        <p:spPr>
          <a:xfrm>
            <a:off x="4421802" y="585928"/>
            <a:ext cx="428501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82037" cy="5003941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Read</a:t>
            </a:r>
            <a:r>
              <a:rPr lang="en-US" sz="2800" dirty="0" smtClean="0"/>
              <a:t> for the second time.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Take </a:t>
            </a:r>
            <a:r>
              <a:rPr lang="en-US" sz="2800" b="1" dirty="0" smtClean="0"/>
              <a:t>notes </a:t>
            </a:r>
            <a:r>
              <a:rPr lang="en-US" sz="2800" dirty="0" smtClean="0"/>
              <a:t>of the Author, publisher, time of publication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Identify the </a:t>
            </a:r>
            <a:r>
              <a:rPr lang="en-US" sz="2800" b="1" dirty="0" smtClean="0"/>
              <a:t>important ideas </a:t>
            </a:r>
            <a:r>
              <a:rPr lang="en-US" sz="2800" dirty="0" smtClean="0"/>
              <a:t>(underline, highlight circle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24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66114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Organize ideas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9"/>
          <a:stretch/>
        </p:blipFill>
        <p:spPr>
          <a:xfrm>
            <a:off x="4653772" y="217835"/>
            <a:ext cx="4347570" cy="64624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56410"/>
            <a:ext cx="3868598" cy="474837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Organize</a:t>
            </a:r>
            <a:r>
              <a:rPr lang="en-US" sz="2800" dirty="0"/>
              <a:t> </a:t>
            </a:r>
            <a:r>
              <a:rPr lang="en-US" sz="2800" dirty="0" smtClean="0"/>
              <a:t>the key </a:t>
            </a:r>
            <a:r>
              <a:rPr lang="en-US" sz="2800" dirty="0"/>
              <a:t>points similar to the original text </a:t>
            </a:r>
            <a:r>
              <a:rPr lang="en-US" sz="2800" dirty="0" smtClean="0"/>
              <a:t>organization.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04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228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Summarizing</vt:lpstr>
      <vt:lpstr>What is a Summary?</vt:lpstr>
      <vt:lpstr>Why Summarizing?</vt:lpstr>
      <vt:lpstr>How long?</vt:lpstr>
      <vt:lpstr>Steps to Summarizing</vt:lpstr>
      <vt:lpstr>1. Previewing</vt:lpstr>
      <vt:lpstr>2. Skimming</vt:lpstr>
      <vt:lpstr>3. Take Notes</vt:lpstr>
      <vt:lpstr>4. Organize ideas</vt:lpstr>
      <vt:lpstr>5. Write Your Summary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10</cp:revision>
  <dcterms:created xsi:type="dcterms:W3CDTF">2013-10-03T03:31:39Z</dcterms:created>
  <dcterms:modified xsi:type="dcterms:W3CDTF">2013-10-03T04:47:37Z</dcterms:modified>
</cp:coreProperties>
</file>