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3" r:id="rId3"/>
    <p:sldId id="258" r:id="rId4"/>
    <p:sldId id="260" r:id="rId5"/>
    <p:sldId id="261" r:id="rId6"/>
    <p:sldId id="264" r:id="rId7"/>
    <p:sldId id="266" r:id="rId8"/>
    <p:sldId id="265" r:id="rId9"/>
    <p:sldId id="267" r:id="rId10"/>
    <p:sldId id="270" r:id="rId11"/>
    <p:sldId id="272" r:id="rId12"/>
    <p:sldId id="273" r:id="rId13"/>
    <p:sldId id="274" r:id="rId14"/>
    <p:sldId id="275" r:id="rId15"/>
    <p:sldId id="268" r:id="rId16"/>
    <p:sldId id="276" r:id="rId17"/>
    <p:sldId id="278" r:id="rId18"/>
    <p:sldId id="257" r:id="rId19"/>
    <p:sldId id="279" r:id="rId20"/>
    <p:sldId id="280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image" Target="../media/image4.jpeg"/><Relationship Id="rId2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image" Target="../media/image9.jpg"/><Relationship Id="rId2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image" Target="../media/image4.jpeg"/><Relationship Id="rId2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image" Target="../media/image9.jpg"/><Relationship Id="rId2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7CB246-4DC8-0648-B4AD-07F058CEE8AA}" type="doc">
      <dgm:prSet loTypeId="urn:microsoft.com/office/officeart/2005/8/layout/pList2" loCatId="" qsTypeId="urn:microsoft.com/office/officeart/2005/8/quickstyle/simple4" qsCatId="simple" csTypeId="urn:microsoft.com/office/officeart/2005/8/colors/accent1_2" csCatId="accent1" phldr="1"/>
      <dgm:spPr/>
    </dgm:pt>
    <dgm:pt modelId="{1DF8195F-2289-0949-B3DD-97ABF4324D6A}">
      <dgm:prSet phldrT="[Text]" custT="1"/>
      <dgm:spPr/>
      <dgm:t>
        <a:bodyPr/>
        <a:lstStyle/>
        <a:p>
          <a:r>
            <a:rPr lang="en-US" sz="1400" dirty="0" smtClean="0"/>
            <a:t>Reading Time</a:t>
          </a:r>
          <a:endParaRPr lang="en-US" sz="1400" dirty="0"/>
        </a:p>
      </dgm:t>
    </dgm:pt>
    <dgm:pt modelId="{0F713EA6-CB05-784D-B29C-37B6B91DEB3F}" type="parTrans" cxnId="{FB4840E1-56A3-234E-AD47-DDBA0DEAC9A4}">
      <dgm:prSet/>
      <dgm:spPr/>
      <dgm:t>
        <a:bodyPr/>
        <a:lstStyle/>
        <a:p>
          <a:endParaRPr lang="en-US"/>
        </a:p>
      </dgm:t>
    </dgm:pt>
    <dgm:pt modelId="{65A6AC35-197F-F447-8253-F1FD3250284A}" type="sibTrans" cxnId="{FB4840E1-56A3-234E-AD47-DDBA0DEAC9A4}">
      <dgm:prSet/>
      <dgm:spPr/>
      <dgm:t>
        <a:bodyPr/>
        <a:lstStyle/>
        <a:p>
          <a:endParaRPr lang="en-US"/>
        </a:p>
      </dgm:t>
    </dgm:pt>
    <dgm:pt modelId="{D2394355-1916-A44E-A65D-0DF9581D7789}">
      <dgm:prSet phldrT="[Text]" custT="1"/>
      <dgm:spPr/>
      <dgm:t>
        <a:bodyPr/>
        <a:lstStyle/>
        <a:p>
          <a:r>
            <a:rPr lang="en-US" sz="1400" dirty="0" smtClean="0"/>
            <a:t>Info Overload</a:t>
          </a:r>
          <a:endParaRPr lang="en-US" sz="1400" dirty="0"/>
        </a:p>
      </dgm:t>
    </dgm:pt>
    <dgm:pt modelId="{71676D79-9B53-584E-81BF-F40BF472BBF8}" type="parTrans" cxnId="{D082B69C-1623-E541-BBF7-9258121A61C3}">
      <dgm:prSet/>
      <dgm:spPr/>
      <dgm:t>
        <a:bodyPr/>
        <a:lstStyle/>
        <a:p>
          <a:endParaRPr lang="en-US"/>
        </a:p>
      </dgm:t>
    </dgm:pt>
    <dgm:pt modelId="{8E1F6581-8243-4A49-8CC5-811E0A262F05}" type="sibTrans" cxnId="{D082B69C-1623-E541-BBF7-9258121A61C3}">
      <dgm:prSet/>
      <dgm:spPr/>
      <dgm:t>
        <a:bodyPr/>
        <a:lstStyle/>
        <a:p>
          <a:endParaRPr lang="en-US"/>
        </a:p>
      </dgm:t>
    </dgm:pt>
    <dgm:pt modelId="{94ED2EF8-6553-9B4B-AFEA-9FC87BDA1D3C}">
      <dgm:prSet phldrT="[Text]" custT="1"/>
      <dgm:spPr/>
      <dgm:t>
        <a:bodyPr/>
        <a:lstStyle/>
        <a:p>
          <a:r>
            <a:rPr lang="en-US" sz="1400" dirty="0" smtClean="0"/>
            <a:t>Attention Span</a:t>
          </a:r>
        </a:p>
      </dgm:t>
    </dgm:pt>
    <dgm:pt modelId="{57FA32E4-0718-7C43-88A4-B172267DC899}" type="parTrans" cxnId="{521B1A4B-CA1F-854C-A0E3-B5912F768344}">
      <dgm:prSet/>
      <dgm:spPr/>
      <dgm:t>
        <a:bodyPr/>
        <a:lstStyle/>
        <a:p>
          <a:endParaRPr lang="en-US"/>
        </a:p>
      </dgm:t>
    </dgm:pt>
    <dgm:pt modelId="{4E77EB36-6B72-6F45-89A5-51423E289D34}" type="sibTrans" cxnId="{521B1A4B-CA1F-854C-A0E3-B5912F768344}">
      <dgm:prSet/>
      <dgm:spPr/>
      <dgm:t>
        <a:bodyPr/>
        <a:lstStyle/>
        <a:p>
          <a:endParaRPr lang="en-US"/>
        </a:p>
      </dgm:t>
    </dgm:pt>
    <dgm:pt modelId="{03AB5BDE-4101-BB4B-BB0D-77B068E79111}">
      <dgm:prSet phldrT="[Text]" custT="1"/>
      <dgm:spPr/>
      <dgm:t>
        <a:bodyPr/>
        <a:lstStyle/>
        <a:p>
          <a:r>
            <a:rPr lang="en-US" sz="1400" dirty="0" smtClean="0"/>
            <a:t>East to understand</a:t>
          </a:r>
        </a:p>
      </dgm:t>
    </dgm:pt>
    <dgm:pt modelId="{AD663E34-A40C-084C-B8CF-946B5749354E}" type="parTrans" cxnId="{AC9BB75E-EE53-284A-B966-742D0722F1F5}">
      <dgm:prSet/>
      <dgm:spPr/>
      <dgm:t>
        <a:bodyPr/>
        <a:lstStyle/>
        <a:p>
          <a:endParaRPr lang="en-US"/>
        </a:p>
      </dgm:t>
    </dgm:pt>
    <dgm:pt modelId="{3660FA18-0D7C-FB42-9E92-C29BE3BF1DB9}" type="sibTrans" cxnId="{AC9BB75E-EE53-284A-B966-742D0722F1F5}">
      <dgm:prSet/>
      <dgm:spPr/>
      <dgm:t>
        <a:bodyPr/>
        <a:lstStyle/>
        <a:p>
          <a:endParaRPr lang="en-US"/>
        </a:p>
      </dgm:t>
    </dgm:pt>
    <dgm:pt modelId="{F51AB674-FA0B-D645-9990-F6022E1AF2BC}">
      <dgm:prSet phldrT="[Text]" custT="1"/>
      <dgm:spPr/>
      <dgm:t>
        <a:bodyPr/>
        <a:lstStyle/>
        <a:p>
          <a:r>
            <a:rPr lang="en-US" sz="1400" dirty="0" smtClean="0"/>
            <a:t>Well Organized</a:t>
          </a:r>
        </a:p>
      </dgm:t>
    </dgm:pt>
    <dgm:pt modelId="{8C97E796-22FD-B048-9332-400671FFFE0E}" type="parTrans" cxnId="{A08C2CD0-1E57-494A-B85C-C9C97ED05DC1}">
      <dgm:prSet/>
      <dgm:spPr/>
      <dgm:t>
        <a:bodyPr/>
        <a:lstStyle/>
        <a:p>
          <a:endParaRPr lang="en-US"/>
        </a:p>
      </dgm:t>
    </dgm:pt>
    <dgm:pt modelId="{1CA07793-B7E5-544D-89D9-85643E68B268}" type="sibTrans" cxnId="{A08C2CD0-1E57-494A-B85C-C9C97ED05DC1}">
      <dgm:prSet/>
      <dgm:spPr/>
      <dgm:t>
        <a:bodyPr/>
        <a:lstStyle/>
        <a:p>
          <a:endParaRPr lang="en-US"/>
        </a:p>
      </dgm:t>
    </dgm:pt>
    <dgm:pt modelId="{405AF919-8003-7147-B189-A811817C9A8F}" type="pres">
      <dgm:prSet presAssocID="{8E7CB246-4DC8-0648-B4AD-07F058CEE8AA}" presName="Name0" presStyleCnt="0">
        <dgm:presLayoutVars>
          <dgm:dir/>
          <dgm:resizeHandles val="exact"/>
        </dgm:presLayoutVars>
      </dgm:prSet>
      <dgm:spPr/>
    </dgm:pt>
    <dgm:pt modelId="{C9AFBDC2-8AD4-534D-908A-5B9B0E188E36}" type="pres">
      <dgm:prSet presAssocID="{8E7CB246-4DC8-0648-B4AD-07F058CEE8AA}" presName="bkgdShp" presStyleLbl="alignAccFollowNode1" presStyleIdx="0" presStyleCnt="1"/>
      <dgm:spPr/>
    </dgm:pt>
    <dgm:pt modelId="{8403B28D-233E-C245-87CD-26C39972975F}" type="pres">
      <dgm:prSet presAssocID="{8E7CB246-4DC8-0648-B4AD-07F058CEE8AA}" presName="linComp" presStyleCnt="0"/>
      <dgm:spPr/>
    </dgm:pt>
    <dgm:pt modelId="{43522BC1-1E2D-E44B-9C7C-64B68E4BB418}" type="pres">
      <dgm:prSet presAssocID="{1DF8195F-2289-0949-B3DD-97ABF4324D6A}" presName="compNode" presStyleCnt="0"/>
      <dgm:spPr/>
    </dgm:pt>
    <dgm:pt modelId="{3E6306D2-CEDF-254C-A6A9-488C8CFFEB8D}" type="pres">
      <dgm:prSet presAssocID="{1DF8195F-2289-0949-B3DD-97ABF4324D6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43CC1-B837-D54F-A5F5-9ECDDA4CD50E}" type="pres">
      <dgm:prSet presAssocID="{1DF8195F-2289-0949-B3DD-97ABF4324D6A}" presName="invisiNode" presStyleLbl="node1" presStyleIdx="0" presStyleCnt="5"/>
      <dgm:spPr/>
    </dgm:pt>
    <dgm:pt modelId="{CA45605E-B5B5-5143-8CDE-E0D600615761}" type="pres">
      <dgm:prSet presAssocID="{1DF8195F-2289-0949-B3DD-97ABF4324D6A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E8297847-43F9-DC43-83DF-4D15BDED16E6}" type="pres">
      <dgm:prSet presAssocID="{65A6AC35-197F-F447-8253-F1FD3250284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C0E5B9C-8F96-B34B-ADAB-7EBE405DF93A}" type="pres">
      <dgm:prSet presAssocID="{D2394355-1916-A44E-A65D-0DF9581D7789}" presName="compNode" presStyleCnt="0"/>
      <dgm:spPr/>
    </dgm:pt>
    <dgm:pt modelId="{359892A3-792B-DA44-9654-94A173AD65BE}" type="pres">
      <dgm:prSet presAssocID="{D2394355-1916-A44E-A65D-0DF9581D778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F99845-EA95-FA4D-B1A2-8863C2892A39}" type="pres">
      <dgm:prSet presAssocID="{D2394355-1916-A44E-A65D-0DF9581D7789}" presName="invisiNode" presStyleLbl="node1" presStyleIdx="1" presStyleCnt="5"/>
      <dgm:spPr/>
    </dgm:pt>
    <dgm:pt modelId="{4695DEFC-DB5F-B647-B045-716858EF99D0}" type="pres">
      <dgm:prSet presAssocID="{D2394355-1916-A44E-A65D-0DF9581D7789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ADFAFB9F-60E9-234C-A446-B2916B04C0D9}" type="pres">
      <dgm:prSet presAssocID="{8E1F6581-8243-4A49-8CC5-811E0A262F0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DD23700-23EE-244A-A7DB-ECEAB783C96B}" type="pres">
      <dgm:prSet presAssocID="{94ED2EF8-6553-9B4B-AFEA-9FC87BDA1D3C}" presName="compNode" presStyleCnt="0"/>
      <dgm:spPr/>
    </dgm:pt>
    <dgm:pt modelId="{BF8250BF-D35D-9046-9709-033BB7FB2807}" type="pres">
      <dgm:prSet presAssocID="{94ED2EF8-6553-9B4B-AFEA-9FC87BDA1D3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B8EEF-03DD-6345-A805-F086A5F06591}" type="pres">
      <dgm:prSet presAssocID="{94ED2EF8-6553-9B4B-AFEA-9FC87BDA1D3C}" presName="invisiNode" presStyleLbl="node1" presStyleIdx="2" presStyleCnt="5"/>
      <dgm:spPr/>
    </dgm:pt>
    <dgm:pt modelId="{0B130F8D-B9BE-804E-AA74-3109F868AB47}" type="pres">
      <dgm:prSet presAssocID="{94ED2EF8-6553-9B4B-AFEA-9FC87BDA1D3C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B595EC85-F23A-ED4F-94F7-090749BC9BDF}" type="pres">
      <dgm:prSet presAssocID="{4E77EB36-6B72-6F45-89A5-51423E289D3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6FBBFC3-39C8-D642-B965-19C6C4294F9B}" type="pres">
      <dgm:prSet presAssocID="{03AB5BDE-4101-BB4B-BB0D-77B068E79111}" presName="compNode" presStyleCnt="0"/>
      <dgm:spPr/>
    </dgm:pt>
    <dgm:pt modelId="{D7D23C95-E29D-894A-83DF-5486CB3D5793}" type="pres">
      <dgm:prSet presAssocID="{03AB5BDE-4101-BB4B-BB0D-77B068E7911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B1E37-E7FE-6D49-96EB-BD1776FE91AB}" type="pres">
      <dgm:prSet presAssocID="{03AB5BDE-4101-BB4B-BB0D-77B068E79111}" presName="invisiNode" presStyleLbl="node1" presStyleIdx="3" presStyleCnt="5"/>
      <dgm:spPr/>
    </dgm:pt>
    <dgm:pt modelId="{07CDA2F2-DABA-D149-9BB6-F5E592EF8D9B}" type="pres">
      <dgm:prSet presAssocID="{03AB5BDE-4101-BB4B-BB0D-77B068E79111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3383CEA5-A61E-9445-9FE4-910E3C5F5180}" type="pres">
      <dgm:prSet presAssocID="{3660FA18-0D7C-FB42-9E92-C29BE3BF1DB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1B7E8AB-9787-424A-96EF-79644895836E}" type="pres">
      <dgm:prSet presAssocID="{F51AB674-FA0B-D645-9990-F6022E1AF2BC}" presName="compNode" presStyleCnt="0"/>
      <dgm:spPr/>
    </dgm:pt>
    <dgm:pt modelId="{903897D2-BB48-714A-B0EC-03C2378E02FD}" type="pres">
      <dgm:prSet presAssocID="{F51AB674-FA0B-D645-9990-F6022E1AF2B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5E5902-8CEC-5E44-A197-A5392F5E459A}" type="pres">
      <dgm:prSet presAssocID="{F51AB674-FA0B-D645-9990-F6022E1AF2BC}" presName="invisiNode" presStyleLbl="node1" presStyleIdx="4" presStyleCnt="5"/>
      <dgm:spPr/>
    </dgm:pt>
    <dgm:pt modelId="{68FCD370-8E33-974C-99CE-99583AC24AF7}" type="pres">
      <dgm:prSet presAssocID="{F51AB674-FA0B-D645-9990-F6022E1AF2BC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</dgm:ptLst>
  <dgm:cxnLst>
    <dgm:cxn modelId="{AC9BB75E-EE53-284A-B966-742D0722F1F5}" srcId="{8E7CB246-4DC8-0648-B4AD-07F058CEE8AA}" destId="{03AB5BDE-4101-BB4B-BB0D-77B068E79111}" srcOrd="3" destOrd="0" parTransId="{AD663E34-A40C-084C-B8CF-946B5749354E}" sibTransId="{3660FA18-0D7C-FB42-9E92-C29BE3BF1DB9}"/>
    <dgm:cxn modelId="{9ED8814D-1B56-F844-BED6-B89E300E9FAA}" type="presOf" srcId="{03AB5BDE-4101-BB4B-BB0D-77B068E79111}" destId="{D7D23C95-E29D-894A-83DF-5486CB3D5793}" srcOrd="0" destOrd="0" presId="urn:microsoft.com/office/officeart/2005/8/layout/pList2"/>
    <dgm:cxn modelId="{521B1A4B-CA1F-854C-A0E3-B5912F768344}" srcId="{8E7CB246-4DC8-0648-B4AD-07F058CEE8AA}" destId="{94ED2EF8-6553-9B4B-AFEA-9FC87BDA1D3C}" srcOrd="2" destOrd="0" parTransId="{57FA32E4-0718-7C43-88A4-B172267DC899}" sibTransId="{4E77EB36-6B72-6F45-89A5-51423E289D34}"/>
    <dgm:cxn modelId="{AC8216B9-BD75-F249-89E9-FB7DC21EBC86}" type="presOf" srcId="{8E7CB246-4DC8-0648-B4AD-07F058CEE8AA}" destId="{405AF919-8003-7147-B189-A811817C9A8F}" srcOrd="0" destOrd="0" presId="urn:microsoft.com/office/officeart/2005/8/layout/pList2"/>
    <dgm:cxn modelId="{EA052A3C-D24F-0045-AF19-4A1349A32EF0}" type="presOf" srcId="{8E1F6581-8243-4A49-8CC5-811E0A262F05}" destId="{ADFAFB9F-60E9-234C-A446-B2916B04C0D9}" srcOrd="0" destOrd="0" presId="urn:microsoft.com/office/officeart/2005/8/layout/pList2"/>
    <dgm:cxn modelId="{EA30BB72-52B2-6040-B28F-598E2C52FD0F}" type="presOf" srcId="{D2394355-1916-A44E-A65D-0DF9581D7789}" destId="{359892A3-792B-DA44-9654-94A173AD65BE}" srcOrd="0" destOrd="0" presId="urn:microsoft.com/office/officeart/2005/8/layout/pList2"/>
    <dgm:cxn modelId="{F0F5F07C-67E4-DD47-8D2C-FC76C73DBA4A}" type="presOf" srcId="{1DF8195F-2289-0949-B3DD-97ABF4324D6A}" destId="{3E6306D2-CEDF-254C-A6A9-488C8CFFEB8D}" srcOrd="0" destOrd="0" presId="urn:microsoft.com/office/officeart/2005/8/layout/pList2"/>
    <dgm:cxn modelId="{2BC52198-3C35-734A-8438-482AC1896740}" type="presOf" srcId="{F51AB674-FA0B-D645-9990-F6022E1AF2BC}" destId="{903897D2-BB48-714A-B0EC-03C2378E02FD}" srcOrd="0" destOrd="0" presId="urn:microsoft.com/office/officeart/2005/8/layout/pList2"/>
    <dgm:cxn modelId="{0D5F9F22-7C1E-7B44-99FE-05CD777B62EA}" type="presOf" srcId="{4E77EB36-6B72-6F45-89A5-51423E289D34}" destId="{B595EC85-F23A-ED4F-94F7-090749BC9BDF}" srcOrd="0" destOrd="0" presId="urn:microsoft.com/office/officeart/2005/8/layout/pList2"/>
    <dgm:cxn modelId="{F0AF6BCE-55A8-6A4C-94AA-2F426CB2D694}" type="presOf" srcId="{94ED2EF8-6553-9B4B-AFEA-9FC87BDA1D3C}" destId="{BF8250BF-D35D-9046-9709-033BB7FB2807}" srcOrd="0" destOrd="0" presId="urn:microsoft.com/office/officeart/2005/8/layout/pList2"/>
    <dgm:cxn modelId="{A08C2CD0-1E57-494A-B85C-C9C97ED05DC1}" srcId="{8E7CB246-4DC8-0648-B4AD-07F058CEE8AA}" destId="{F51AB674-FA0B-D645-9990-F6022E1AF2BC}" srcOrd="4" destOrd="0" parTransId="{8C97E796-22FD-B048-9332-400671FFFE0E}" sibTransId="{1CA07793-B7E5-544D-89D9-85643E68B268}"/>
    <dgm:cxn modelId="{CB3DB65C-4FA8-804A-90F4-C8536DCE7A51}" type="presOf" srcId="{3660FA18-0D7C-FB42-9E92-C29BE3BF1DB9}" destId="{3383CEA5-A61E-9445-9FE4-910E3C5F5180}" srcOrd="0" destOrd="0" presId="urn:microsoft.com/office/officeart/2005/8/layout/pList2"/>
    <dgm:cxn modelId="{8C186934-6835-124B-9A89-1D1B73F367EE}" type="presOf" srcId="{65A6AC35-197F-F447-8253-F1FD3250284A}" destId="{E8297847-43F9-DC43-83DF-4D15BDED16E6}" srcOrd="0" destOrd="0" presId="urn:microsoft.com/office/officeart/2005/8/layout/pList2"/>
    <dgm:cxn modelId="{FB4840E1-56A3-234E-AD47-DDBA0DEAC9A4}" srcId="{8E7CB246-4DC8-0648-B4AD-07F058CEE8AA}" destId="{1DF8195F-2289-0949-B3DD-97ABF4324D6A}" srcOrd="0" destOrd="0" parTransId="{0F713EA6-CB05-784D-B29C-37B6B91DEB3F}" sibTransId="{65A6AC35-197F-F447-8253-F1FD3250284A}"/>
    <dgm:cxn modelId="{D082B69C-1623-E541-BBF7-9258121A61C3}" srcId="{8E7CB246-4DC8-0648-B4AD-07F058CEE8AA}" destId="{D2394355-1916-A44E-A65D-0DF9581D7789}" srcOrd="1" destOrd="0" parTransId="{71676D79-9B53-584E-81BF-F40BF472BBF8}" sibTransId="{8E1F6581-8243-4A49-8CC5-811E0A262F05}"/>
    <dgm:cxn modelId="{8EC78F7A-0D22-8946-B4D6-2EF5C9C1D208}" type="presParOf" srcId="{405AF919-8003-7147-B189-A811817C9A8F}" destId="{C9AFBDC2-8AD4-534D-908A-5B9B0E188E36}" srcOrd="0" destOrd="0" presId="urn:microsoft.com/office/officeart/2005/8/layout/pList2"/>
    <dgm:cxn modelId="{67BD7304-8CBA-6547-8964-B043BE8DDF57}" type="presParOf" srcId="{405AF919-8003-7147-B189-A811817C9A8F}" destId="{8403B28D-233E-C245-87CD-26C39972975F}" srcOrd="1" destOrd="0" presId="urn:microsoft.com/office/officeart/2005/8/layout/pList2"/>
    <dgm:cxn modelId="{323FC5A1-3820-924C-876D-5651CBEC8218}" type="presParOf" srcId="{8403B28D-233E-C245-87CD-26C39972975F}" destId="{43522BC1-1E2D-E44B-9C7C-64B68E4BB418}" srcOrd="0" destOrd="0" presId="urn:microsoft.com/office/officeart/2005/8/layout/pList2"/>
    <dgm:cxn modelId="{703A03BD-19A7-4241-8160-3C0BF299F602}" type="presParOf" srcId="{43522BC1-1E2D-E44B-9C7C-64B68E4BB418}" destId="{3E6306D2-CEDF-254C-A6A9-488C8CFFEB8D}" srcOrd="0" destOrd="0" presId="urn:microsoft.com/office/officeart/2005/8/layout/pList2"/>
    <dgm:cxn modelId="{BBF2066B-42E1-5C4A-9535-FBE164720A4D}" type="presParOf" srcId="{43522BC1-1E2D-E44B-9C7C-64B68E4BB418}" destId="{E9A43CC1-B837-D54F-A5F5-9ECDDA4CD50E}" srcOrd="1" destOrd="0" presId="urn:microsoft.com/office/officeart/2005/8/layout/pList2"/>
    <dgm:cxn modelId="{B2A33888-DFF2-E446-8B0A-9EA940D0CF70}" type="presParOf" srcId="{43522BC1-1E2D-E44B-9C7C-64B68E4BB418}" destId="{CA45605E-B5B5-5143-8CDE-E0D600615761}" srcOrd="2" destOrd="0" presId="urn:microsoft.com/office/officeart/2005/8/layout/pList2"/>
    <dgm:cxn modelId="{52959E54-16F4-334C-82D4-F375CE234E59}" type="presParOf" srcId="{8403B28D-233E-C245-87CD-26C39972975F}" destId="{E8297847-43F9-DC43-83DF-4D15BDED16E6}" srcOrd="1" destOrd="0" presId="urn:microsoft.com/office/officeart/2005/8/layout/pList2"/>
    <dgm:cxn modelId="{7CDDAD7F-4EE0-B544-958D-3F908053CE09}" type="presParOf" srcId="{8403B28D-233E-C245-87CD-26C39972975F}" destId="{6C0E5B9C-8F96-B34B-ADAB-7EBE405DF93A}" srcOrd="2" destOrd="0" presId="urn:microsoft.com/office/officeart/2005/8/layout/pList2"/>
    <dgm:cxn modelId="{5B8A0830-81E0-C640-A8D5-6B29806A2FD9}" type="presParOf" srcId="{6C0E5B9C-8F96-B34B-ADAB-7EBE405DF93A}" destId="{359892A3-792B-DA44-9654-94A173AD65BE}" srcOrd="0" destOrd="0" presId="urn:microsoft.com/office/officeart/2005/8/layout/pList2"/>
    <dgm:cxn modelId="{04FC1CBE-BA55-604D-8FCD-B7114589A609}" type="presParOf" srcId="{6C0E5B9C-8F96-B34B-ADAB-7EBE405DF93A}" destId="{EBF99845-EA95-FA4D-B1A2-8863C2892A39}" srcOrd="1" destOrd="0" presId="urn:microsoft.com/office/officeart/2005/8/layout/pList2"/>
    <dgm:cxn modelId="{48D4DEE0-17FD-8546-ABF4-DF4169B6042D}" type="presParOf" srcId="{6C0E5B9C-8F96-B34B-ADAB-7EBE405DF93A}" destId="{4695DEFC-DB5F-B647-B045-716858EF99D0}" srcOrd="2" destOrd="0" presId="urn:microsoft.com/office/officeart/2005/8/layout/pList2"/>
    <dgm:cxn modelId="{E8340892-C84E-DC4C-B86D-E3D7087EA885}" type="presParOf" srcId="{8403B28D-233E-C245-87CD-26C39972975F}" destId="{ADFAFB9F-60E9-234C-A446-B2916B04C0D9}" srcOrd="3" destOrd="0" presId="urn:microsoft.com/office/officeart/2005/8/layout/pList2"/>
    <dgm:cxn modelId="{3B61FBCE-478E-DD4C-B73F-57A6CE1E45CF}" type="presParOf" srcId="{8403B28D-233E-C245-87CD-26C39972975F}" destId="{ADD23700-23EE-244A-A7DB-ECEAB783C96B}" srcOrd="4" destOrd="0" presId="urn:microsoft.com/office/officeart/2005/8/layout/pList2"/>
    <dgm:cxn modelId="{E64FB061-518B-1E46-88A8-FB5086192FC8}" type="presParOf" srcId="{ADD23700-23EE-244A-A7DB-ECEAB783C96B}" destId="{BF8250BF-D35D-9046-9709-033BB7FB2807}" srcOrd="0" destOrd="0" presId="urn:microsoft.com/office/officeart/2005/8/layout/pList2"/>
    <dgm:cxn modelId="{1D4A4470-63AE-534E-B2CE-625153CEA668}" type="presParOf" srcId="{ADD23700-23EE-244A-A7DB-ECEAB783C96B}" destId="{9D0B8EEF-03DD-6345-A805-F086A5F06591}" srcOrd="1" destOrd="0" presId="urn:microsoft.com/office/officeart/2005/8/layout/pList2"/>
    <dgm:cxn modelId="{DECF3F21-0EB9-3E4F-90D7-11EE2B9F546E}" type="presParOf" srcId="{ADD23700-23EE-244A-A7DB-ECEAB783C96B}" destId="{0B130F8D-B9BE-804E-AA74-3109F868AB47}" srcOrd="2" destOrd="0" presId="urn:microsoft.com/office/officeart/2005/8/layout/pList2"/>
    <dgm:cxn modelId="{5E658203-EEF2-AE45-9AE1-AAF3CB5E29EC}" type="presParOf" srcId="{8403B28D-233E-C245-87CD-26C39972975F}" destId="{B595EC85-F23A-ED4F-94F7-090749BC9BDF}" srcOrd="5" destOrd="0" presId="urn:microsoft.com/office/officeart/2005/8/layout/pList2"/>
    <dgm:cxn modelId="{5935F12E-F32E-1349-BEA5-94B6788C83BA}" type="presParOf" srcId="{8403B28D-233E-C245-87CD-26C39972975F}" destId="{56FBBFC3-39C8-D642-B965-19C6C4294F9B}" srcOrd="6" destOrd="0" presId="urn:microsoft.com/office/officeart/2005/8/layout/pList2"/>
    <dgm:cxn modelId="{C86C6105-B9EC-0044-83B5-9895B2DF8421}" type="presParOf" srcId="{56FBBFC3-39C8-D642-B965-19C6C4294F9B}" destId="{D7D23C95-E29D-894A-83DF-5486CB3D5793}" srcOrd="0" destOrd="0" presId="urn:microsoft.com/office/officeart/2005/8/layout/pList2"/>
    <dgm:cxn modelId="{CC9E9645-A508-DD45-897C-9EB4DDF647DA}" type="presParOf" srcId="{56FBBFC3-39C8-D642-B965-19C6C4294F9B}" destId="{26AB1E37-E7FE-6D49-96EB-BD1776FE91AB}" srcOrd="1" destOrd="0" presId="urn:microsoft.com/office/officeart/2005/8/layout/pList2"/>
    <dgm:cxn modelId="{5DAE6551-73DD-4D44-8AB9-66650CF7BC6B}" type="presParOf" srcId="{56FBBFC3-39C8-D642-B965-19C6C4294F9B}" destId="{07CDA2F2-DABA-D149-9BB6-F5E592EF8D9B}" srcOrd="2" destOrd="0" presId="urn:microsoft.com/office/officeart/2005/8/layout/pList2"/>
    <dgm:cxn modelId="{C7E4F164-E4F2-6C40-B993-A746F39D355A}" type="presParOf" srcId="{8403B28D-233E-C245-87CD-26C39972975F}" destId="{3383CEA5-A61E-9445-9FE4-910E3C5F5180}" srcOrd="7" destOrd="0" presId="urn:microsoft.com/office/officeart/2005/8/layout/pList2"/>
    <dgm:cxn modelId="{6CD852DF-B2F6-394B-AFD0-925F3AFB0962}" type="presParOf" srcId="{8403B28D-233E-C245-87CD-26C39972975F}" destId="{C1B7E8AB-9787-424A-96EF-79644895836E}" srcOrd="8" destOrd="0" presId="urn:microsoft.com/office/officeart/2005/8/layout/pList2"/>
    <dgm:cxn modelId="{3E05E262-595B-4B4F-AF86-CDB84E2991CD}" type="presParOf" srcId="{C1B7E8AB-9787-424A-96EF-79644895836E}" destId="{903897D2-BB48-714A-B0EC-03C2378E02FD}" srcOrd="0" destOrd="0" presId="urn:microsoft.com/office/officeart/2005/8/layout/pList2"/>
    <dgm:cxn modelId="{7EB99D10-FA73-BE4B-A3B4-87D5BA2A7B74}" type="presParOf" srcId="{C1B7E8AB-9787-424A-96EF-79644895836E}" destId="{2E5E5902-8CEC-5E44-A197-A5392F5E459A}" srcOrd="1" destOrd="0" presId="urn:microsoft.com/office/officeart/2005/8/layout/pList2"/>
    <dgm:cxn modelId="{F043DB90-044C-EF4B-820C-BF94612917E6}" type="presParOf" srcId="{C1B7E8AB-9787-424A-96EF-79644895836E}" destId="{68FCD370-8E33-974C-99CE-99583AC24AF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C8600D-723B-B544-8601-B1158D57A265}" type="doc">
      <dgm:prSet loTypeId="urn:microsoft.com/office/officeart/2008/layout/AscendingPictureAccentProcess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41AB88-7821-8940-8B51-23BBCE4AF0B1}">
      <dgm:prSet phldrT="[Text]" custT="1"/>
      <dgm:spPr/>
      <dgm:t>
        <a:bodyPr/>
        <a:lstStyle/>
        <a:p>
          <a:r>
            <a:rPr lang="en-US" sz="1400" dirty="0" smtClean="0"/>
            <a:t>1. Goal</a:t>
          </a:r>
          <a:endParaRPr lang="en-US" sz="1400" dirty="0"/>
        </a:p>
      </dgm:t>
    </dgm:pt>
    <dgm:pt modelId="{0E2F52D6-43D1-4E40-B2C8-4AB70B3FD6C5}" type="parTrans" cxnId="{E263AC8C-C756-8343-9C30-B24E43FF569A}">
      <dgm:prSet/>
      <dgm:spPr/>
      <dgm:t>
        <a:bodyPr/>
        <a:lstStyle/>
        <a:p>
          <a:endParaRPr lang="en-US" sz="1400"/>
        </a:p>
      </dgm:t>
    </dgm:pt>
    <dgm:pt modelId="{B8CC5F9B-BF3D-0E4D-8816-57C9A9869D31}" type="sibTrans" cxnId="{E263AC8C-C756-8343-9C30-B24E43FF569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 sz="1400"/>
        </a:p>
      </dgm:t>
    </dgm:pt>
    <dgm:pt modelId="{9646F1BB-794A-1247-81C4-920C4CE365BC}">
      <dgm:prSet phldrT="[Text]" custT="1"/>
      <dgm:spPr/>
      <dgm:t>
        <a:bodyPr/>
        <a:lstStyle/>
        <a:p>
          <a:r>
            <a:rPr lang="en-US" sz="1400" dirty="0" smtClean="0"/>
            <a:t>2. Audience</a:t>
          </a:r>
        </a:p>
      </dgm:t>
    </dgm:pt>
    <dgm:pt modelId="{C93AF38E-7E3C-8044-B67E-67E99FDD759C}" type="parTrans" cxnId="{AF40002B-4883-5E44-BA95-BDA0EDC71A81}">
      <dgm:prSet/>
      <dgm:spPr/>
      <dgm:t>
        <a:bodyPr/>
        <a:lstStyle/>
        <a:p>
          <a:endParaRPr lang="en-US" sz="1400"/>
        </a:p>
      </dgm:t>
    </dgm:pt>
    <dgm:pt modelId="{A7D47D48-3881-A942-8EE4-256B4358C463}" type="sibTrans" cxnId="{AF40002B-4883-5E44-BA95-BDA0EDC71A81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1400"/>
        </a:p>
      </dgm:t>
    </dgm:pt>
    <dgm:pt modelId="{4C8C3EDC-AD8C-3342-8640-25C2189F72DC}">
      <dgm:prSet phldrT="[Text]" custT="1"/>
      <dgm:spPr/>
      <dgm:t>
        <a:bodyPr/>
        <a:lstStyle/>
        <a:p>
          <a:r>
            <a:rPr lang="en-US" sz="1400" dirty="0" smtClean="0"/>
            <a:t>3. Core Message</a:t>
          </a:r>
        </a:p>
      </dgm:t>
    </dgm:pt>
    <dgm:pt modelId="{D33EE0D1-307A-764E-877C-4405D704B79D}" type="parTrans" cxnId="{4C6F1A40-D491-0140-AC1D-4FF95005FD3A}">
      <dgm:prSet/>
      <dgm:spPr/>
      <dgm:t>
        <a:bodyPr/>
        <a:lstStyle/>
        <a:p>
          <a:endParaRPr lang="en-US" sz="1400"/>
        </a:p>
      </dgm:t>
    </dgm:pt>
    <dgm:pt modelId="{B22C5A6D-5294-854D-9B2E-24862A17684F}" type="sibTrans" cxnId="{4C6F1A40-D491-0140-AC1D-4FF95005FD3A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n-US" sz="1400"/>
        </a:p>
      </dgm:t>
    </dgm:pt>
    <dgm:pt modelId="{4A39F470-F17F-8043-A66A-1D22E6F2912E}">
      <dgm:prSet phldrT="[Text]" custT="1"/>
      <dgm:spPr/>
      <dgm:t>
        <a:bodyPr/>
        <a:lstStyle/>
        <a:p>
          <a:r>
            <a:rPr lang="en-US" sz="1400" dirty="0" smtClean="0"/>
            <a:t>4. Contents</a:t>
          </a:r>
        </a:p>
      </dgm:t>
    </dgm:pt>
    <dgm:pt modelId="{F0D4467E-C58C-534E-8420-279039672272}" type="parTrans" cxnId="{BB8C8EA9-42C4-1142-B943-C7B4DF977436}">
      <dgm:prSet/>
      <dgm:spPr/>
      <dgm:t>
        <a:bodyPr/>
        <a:lstStyle/>
        <a:p>
          <a:endParaRPr lang="en-US" sz="1400"/>
        </a:p>
      </dgm:t>
    </dgm:pt>
    <dgm:pt modelId="{A21364B5-AB68-3842-A637-E47D9A519531}" type="sibTrans" cxnId="{BB8C8EA9-42C4-1142-B943-C7B4DF977436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 sz="1400"/>
        </a:p>
      </dgm:t>
    </dgm:pt>
    <dgm:pt modelId="{1239ED47-162A-BE43-AC73-4263F3C8BB40}">
      <dgm:prSet phldrT="[Text]" custT="1"/>
      <dgm:spPr/>
      <dgm:t>
        <a:bodyPr/>
        <a:lstStyle/>
        <a:p>
          <a:r>
            <a:rPr lang="en-US" sz="1400" dirty="0" smtClean="0"/>
            <a:t>5. Organization</a:t>
          </a:r>
        </a:p>
      </dgm:t>
    </dgm:pt>
    <dgm:pt modelId="{44AB7073-906F-934A-AC82-4D16F1FE4B9E}" type="parTrans" cxnId="{31C72FAB-F101-D64D-95C7-34BE82CB85F9}">
      <dgm:prSet/>
      <dgm:spPr/>
      <dgm:t>
        <a:bodyPr/>
        <a:lstStyle/>
        <a:p>
          <a:endParaRPr lang="en-US" sz="1400"/>
        </a:p>
      </dgm:t>
    </dgm:pt>
    <dgm:pt modelId="{4B909053-26C0-8A4A-842F-2B2E6F6AC62D}" type="sibTrans" cxnId="{31C72FAB-F101-D64D-95C7-34BE82CB85F9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 sz="1400"/>
        </a:p>
      </dgm:t>
    </dgm:pt>
    <dgm:pt modelId="{0328E9CD-198C-934D-8E57-502DD0A8594F}" type="pres">
      <dgm:prSet presAssocID="{AAC8600D-723B-B544-8601-B1158D57A26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D8CC235-1419-C24F-8EE9-45FA4D96B9DF}" type="pres">
      <dgm:prSet presAssocID="{AAC8600D-723B-B544-8601-B1158D57A265}" presName="dot1" presStyleLbl="alignNode1" presStyleIdx="0" presStyleCnt="15"/>
      <dgm:spPr/>
    </dgm:pt>
    <dgm:pt modelId="{1BE582B8-7293-9848-9DAD-8A477DBD5A92}" type="pres">
      <dgm:prSet presAssocID="{AAC8600D-723B-B544-8601-B1158D57A265}" presName="dot2" presStyleLbl="alignNode1" presStyleIdx="1" presStyleCnt="15"/>
      <dgm:spPr/>
    </dgm:pt>
    <dgm:pt modelId="{2A1160E4-0E6C-7B4E-A4CC-19D4C371349D}" type="pres">
      <dgm:prSet presAssocID="{AAC8600D-723B-B544-8601-B1158D57A265}" presName="dot3" presStyleLbl="alignNode1" presStyleIdx="2" presStyleCnt="15"/>
      <dgm:spPr/>
    </dgm:pt>
    <dgm:pt modelId="{1A1CA55D-06B6-304A-BACA-66BD1AC2589E}" type="pres">
      <dgm:prSet presAssocID="{AAC8600D-723B-B544-8601-B1158D57A265}" presName="dot4" presStyleLbl="alignNode1" presStyleIdx="3" presStyleCnt="15"/>
      <dgm:spPr/>
    </dgm:pt>
    <dgm:pt modelId="{4138217F-8AA7-BA40-A670-A8C8AD8CACCB}" type="pres">
      <dgm:prSet presAssocID="{AAC8600D-723B-B544-8601-B1158D57A265}" presName="dot5" presStyleLbl="alignNode1" presStyleIdx="4" presStyleCnt="15"/>
      <dgm:spPr/>
    </dgm:pt>
    <dgm:pt modelId="{C4FCD7BB-2CDF-FA41-B007-E0DF75247136}" type="pres">
      <dgm:prSet presAssocID="{AAC8600D-723B-B544-8601-B1158D57A265}" presName="dot6" presStyleLbl="alignNode1" presStyleIdx="5" presStyleCnt="15"/>
      <dgm:spPr/>
    </dgm:pt>
    <dgm:pt modelId="{37B23F99-18FE-4C47-8571-89E5CCD33148}" type="pres">
      <dgm:prSet presAssocID="{AAC8600D-723B-B544-8601-B1158D57A265}" presName="dot7" presStyleLbl="alignNode1" presStyleIdx="6" presStyleCnt="15"/>
      <dgm:spPr/>
    </dgm:pt>
    <dgm:pt modelId="{22D73F06-FC73-E34B-9165-937F0DE23CE9}" type="pres">
      <dgm:prSet presAssocID="{AAC8600D-723B-B544-8601-B1158D57A265}" presName="dot8" presStyleLbl="alignNode1" presStyleIdx="7" presStyleCnt="15"/>
      <dgm:spPr/>
    </dgm:pt>
    <dgm:pt modelId="{428C0822-6AB8-3F4A-8C0B-A4139E546091}" type="pres">
      <dgm:prSet presAssocID="{AAC8600D-723B-B544-8601-B1158D57A265}" presName="dotArrow1" presStyleLbl="alignNode1" presStyleIdx="8" presStyleCnt="15"/>
      <dgm:spPr/>
    </dgm:pt>
    <dgm:pt modelId="{71AD1652-7F2F-A741-A6FC-1609FD05179C}" type="pres">
      <dgm:prSet presAssocID="{AAC8600D-723B-B544-8601-B1158D57A265}" presName="dotArrow2" presStyleLbl="alignNode1" presStyleIdx="9" presStyleCnt="15"/>
      <dgm:spPr/>
    </dgm:pt>
    <dgm:pt modelId="{B41434A8-9A5E-E843-96FE-9EADB7B9EF2F}" type="pres">
      <dgm:prSet presAssocID="{AAC8600D-723B-B544-8601-B1158D57A265}" presName="dotArrow3" presStyleLbl="alignNode1" presStyleIdx="10" presStyleCnt="15"/>
      <dgm:spPr/>
    </dgm:pt>
    <dgm:pt modelId="{4BC40996-10DD-A243-B900-563EAB7ED0CA}" type="pres">
      <dgm:prSet presAssocID="{AAC8600D-723B-B544-8601-B1158D57A265}" presName="dotArrow4" presStyleLbl="alignNode1" presStyleIdx="11" presStyleCnt="15"/>
      <dgm:spPr/>
    </dgm:pt>
    <dgm:pt modelId="{FD06E5C4-FA9B-1D4D-8E2F-911999F5D697}" type="pres">
      <dgm:prSet presAssocID="{AAC8600D-723B-B544-8601-B1158D57A265}" presName="dotArrow5" presStyleLbl="alignNode1" presStyleIdx="12" presStyleCnt="15"/>
      <dgm:spPr/>
    </dgm:pt>
    <dgm:pt modelId="{88074481-2248-E845-80CC-13351AD1AFD9}" type="pres">
      <dgm:prSet presAssocID="{AAC8600D-723B-B544-8601-B1158D57A265}" presName="dotArrow6" presStyleLbl="alignNode1" presStyleIdx="13" presStyleCnt="15"/>
      <dgm:spPr/>
    </dgm:pt>
    <dgm:pt modelId="{91876A61-C014-9D47-9FD5-5A8D7B77263B}" type="pres">
      <dgm:prSet presAssocID="{AAC8600D-723B-B544-8601-B1158D57A265}" presName="dotArrow7" presStyleLbl="alignNode1" presStyleIdx="14" presStyleCnt="15"/>
      <dgm:spPr/>
    </dgm:pt>
    <dgm:pt modelId="{2A759C73-5A03-B44E-8F54-2A848B674388}" type="pres">
      <dgm:prSet presAssocID="{ED41AB88-7821-8940-8B51-23BBCE4AF0B1}" presName="parTx1" presStyleLbl="node1" presStyleIdx="0" presStyleCnt="5"/>
      <dgm:spPr/>
      <dgm:t>
        <a:bodyPr/>
        <a:lstStyle/>
        <a:p>
          <a:endParaRPr lang="en-US"/>
        </a:p>
      </dgm:t>
    </dgm:pt>
    <dgm:pt modelId="{1F82985B-D807-3F49-A20A-1609F1B70D11}" type="pres">
      <dgm:prSet presAssocID="{B8CC5F9B-BF3D-0E4D-8816-57C9A9869D31}" presName="picture1" presStyleCnt="0"/>
      <dgm:spPr/>
    </dgm:pt>
    <dgm:pt modelId="{322AFC31-B63B-9E48-A749-7902DFA4109E}" type="pres">
      <dgm:prSet presAssocID="{B8CC5F9B-BF3D-0E4D-8816-57C9A9869D31}" presName="imageRepeatNode" presStyleLbl="fgImgPlace1" presStyleIdx="0" presStyleCnt="5"/>
      <dgm:spPr/>
      <dgm:t>
        <a:bodyPr/>
        <a:lstStyle/>
        <a:p>
          <a:endParaRPr lang="en-US"/>
        </a:p>
      </dgm:t>
    </dgm:pt>
    <dgm:pt modelId="{46708FB0-0882-6B49-B332-09ED4FBBAF65}" type="pres">
      <dgm:prSet presAssocID="{9646F1BB-794A-1247-81C4-920C4CE365BC}" presName="parTx2" presStyleLbl="node1" presStyleIdx="1" presStyleCnt="5"/>
      <dgm:spPr/>
      <dgm:t>
        <a:bodyPr/>
        <a:lstStyle/>
        <a:p>
          <a:endParaRPr lang="en-US"/>
        </a:p>
      </dgm:t>
    </dgm:pt>
    <dgm:pt modelId="{45218388-CC11-A848-9987-B5FB21AC9B15}" type="pres">
      <dgm:prSet presAssocID="{A7D47D48-3881-A942-8EE4-256B4358C463}" presName="picture2" presStyleCnt="0"/>
      <dgm:spPr/>
    </dgm:pt>
    <dgm:pt modelId="{BD0D92E8-3A47-5942-99DA-24618BA76657}" type="pres">
      <dgm:prSet presAssocID="{A7D47D48-3881-A942-8EE4-256B4358C463}" presName="imageRepeatNode" presStyleLbl="fgImgPlace1" presStyleIdx="1" presStyleCnt="5"/>
      <dgm:spPr/>
      <dgm:t>
        <a:bodyPr/>
        <a:lstStyle/>
        <a:p>
          <a:endParaRPr lang="en-US"/>
        </a:p>
      </dgm:t>
    </dgm:pt>
    <dgm:pt modelId="{9434FD61-9A8D-914B-A369-0140C085AEF4}" type="pres">
      <dgm:prSet presAssocID="{4C8C3EDC-AD8C-3342-8640-25C2189F72DC}" presName="parTx3" presStyleLbl="node1" presStyleIdx="2" presStyleCnt="5"/>
      <dgm:spPr/>
      <dgm:t>
        <a:bodyPr/>
        <a:lstStyle/>
        <a:p>
          <a:endParaRPr lang="en-US"/>
        </a:p>
      </dgm:t>
    </dgm:pt>
    <dgm:pt modelId="{E05E3951-2E7C-754D-90A2-E02C002D877E}" type="pres">
      <dgm:prSet presAssocID="{B22C5A6D-5294-854D-9B2E-24862A17684F}" presName="picture3" presStyleCnt="0"/>
      <dgm:spPr/>
    </dgm:pt>
    <dgm:pt modelId="{2D9A3B86-2678-F94E-8EAB-D51D5198AEEC}" type="pres">
      <dgm:prSet presAssocID="{B22C5A6D-5294-854D-9B2E-24862A17684F}" presName="imageRepeatNode" presStyleLbl="fgImgPlace1" presStyleIdx="2" presStyleCnt="5"/>
      <dgm:spPr/>
      <dgm:t>
        <a:bodyPr/>
        <a:lstStyle/>
        <a:p>
          <a:endParaRPr lang="en-US"/>
        </a:p>
      </dgm:t>
    </dgm:pt>
    <dgm:pt modelId="{D39A9AB7-161A-0849-A202-0A396433451F}" type="pres">
      <dgm:prSet presAssocID="{4A39F470-F17F-8043-A66A-1D22E6F2912E}" presName="parTx4" presStyleLbl="node1" presStyleIdx="3" presStyleCnt="5"/>
      <dgm:spPr/>
      <dgm:t>
        <a:bodyPr/>
        <a:lstStyle/>
        <a:p>
          <a:endParaRPr lang="en-US"/>
        </a:p>
      </dgm:t>
    </dgm:pt>
    <dgm:pt modelId="{8EBBF1C9-935E-DD47-AB33-C7F9BEB73AD2}" type="pres">
      <dgm:prSet presAssocID="{A21364B5-AB68-3842-A637-E47D9A519531}" presName="picture4" presStyleCnt="0"/>
      <dgm:spPr/>
    </dgm:pt>
    <dgm:pt modelId="{24B2C819-2D1D-F740-8F09-F3B79EE54969}" type="pres">
      <dgm:prSet presAssocID="{A21364B5-AB68-3842-A637-E47D9A519531}" presName="imageRepeatNode" presStyleLbl="fgImgPlace1" presStyleIdx="3" presStyleCnt="5"/>
      <dgm:spPr/>
      <dgm:t>
        <a:bodyPr/>
        <a:lstStyle/>
        <a:p>
          <a:endParaRPr lang="en-US"/>
        </a:p>
      </dgm:t>
    </dgm:pt>
    <dgm:pt modelId="{8828E1CA-8B5A-8241-95F4-9D53CF6471E3}" type="pres">
      <dgm:prSet presAssocID="{1239ED47-162A-BE43-AC73-4263F3C8BB40}" presName="parTx5" presStyleLbl="node1" presStyleIdx="4" presStyleCnt="5"/>
      <dgm:spPr/>
      <dgm:t>
        <a:bodyPr/>
        <a:lstStyle/>
        <a:p>
          <a:endParaRPr lang="en-US"/>
        </a:p>
      </dgm:t>
    </dgm:pt>
    <dgm:pt modelId="{BD853E07-22C1-3740-9BF1-EB89E804590C}" type="pres">
      <dgm:prSet presAssocID="{4B909053-26C0-8A4A-842F-2B2E6F6AC62D}" presName="picture5" presStyleCnt="0"/>
      <dgm:spPr/>
    </dgm:pt>
    <dgm:pt modelId="{363694A3-30EE-5643-B02C-09D2A806F7EF}" type="pres">
      <dgm:prSet presAssocID="{4B909053-26C0-8A4A-842F-2B2E6F6AC62D}" presName="imageRepeatNode" presStyleLbl="fgImgPlace1" presStyleIdx="4" presStyleCnt="5"/>
      <dgm:spPr/>
      <dgm:t>
        <a:bodyPr/>
        <a:lstStyle/>
        <a:p>
          <a:endParaRPr lang="en-US"/>
        </a:p>
      </dgm:t>
    </dgm:pt>
  </dgm:ptLst>
  <dgm:cxnLst>
    <dgm:cxn modelId="{88052631-9E9A-0C40-8333-F33E72B92A6F}" type="presOf" srcId="{B8CC5F9B-BF3D-0E4D-8816-57C9A9869D31}" destId="{322AFC31-B63B-9E48-A749-7902DFA4109E}" srcOrd="0" destOrd="0" presId="urn:microsoft.com/office/officeart/2008/layout/AscendingPictureAccentProcess"/>
    <dgm:cxn modelId="{1BAA50A6-E845-184D-8F55-FDE01AE3C6BD}" type="presOf" srcId="{ED41AB88-7821-8940-8B51-23BBCE4AF0B1}" destId="{2A759C73-5A03-B44E-8F54-2A848B674388}" srcOrd="0" destOrd="0" presId="urn:microsoft.com/office/officeart/2008/layout/AscendingPictureAccentProcess"/>
    <dgm:cxn modelId="{C6101807-9FD4-D440-B9B3-C66D411A4541}" type="presOf" srcId="{4A39F470-F17F-8043-A66A-1D22E6F2912E}" destId="{D39A9AB7-161A-0849-A202-0A396433451F}" srcOrd="0" destOrd="0" presId="urn:microsoft.com/office/officeart/2008/layout/AscendingPictureAccentProcess"/>
    <dgm:cxn modelId="{BB8C8EA9-42C4-1142-B943-C7B4DF977436}" srcId="{AAC8600D-723B-B544-8601-B1158D57A265}" destId="{4A39F470-F17F-8043-A66A-1D22E6F2912E}" srcOrd="3" destOrd="0" parTransId="{F0D4467E-C58C-534E-8420-279039672272}" sibTransId="{A21364B5-AB68-3842-A637-E47D9A519531}"/>
    <dgm:cxn modelId="{2617405F-FDF8-8646-A84F-41B0EA6C7FA3}" type="presOf" srcId="{9646F1BB-794A-1247-81C4-920C4CE365BC}" destId="{46708FB0-0882-6B49-B332-09ED4FBBAF65}" srcOrd="0" destOrd="0" presId="urn:microsoft.com/office/officeart/2008/layout/AscendingPictureAccentProcess"/>
    <dgm:cxn modelId="{0F124DB6-7E87-5849-B37F-549A2932F78A}" type="presOf" srcId="{AAC8600D-723B-B544-8601-B1158D57A265}" destId="{0328E9CD-198C-934D-8E57-502DD0A8594F}" srcOrd="0" destOrd="0" presId="urn:microsoft.com/office/officeart/2008/layout/AscendingPictureAccentProcess"/>
    <dgm:cxn modelId="{AF40002B-4883-5E44-BA95-BDA0EDC71A81}" srcId="{AAC8600D-723B-B544-8601-B1158D57A265}" destId="{9646F1BB-794A-1247-81C4-920C4CE365BC}" srcOrd="1" destOrd="0" parTransId="{C93AF38E-7E3C-8044-B67E-67E99FDD759C}" sibTransId="{A7D47D48-3881-A942-8EE4-256B4358C463}"/>
    <dgm:cxn modelId="{31C72FAB-F101-D64D-95C7-34BE82CB85F9}" srcId="{AAC8600D-723B-B544-8601-B1158D57A265}" destId="{1239ED47-162A-BE43-AC73-4263F3C8BB40}" srcOrd="4" destOrd="0" parTransId="{44AB7073-906F-934A-AC82-4D16F1FE4B9E}" sibTransId="{4B909053-26C0-8A4A-842F-2B2E6F6AC62D}"/>
    <dgm:cxn modelId="{4C6F1A40-D491-0140-AC1D-4FF95005FD3A}" srcId="{AAC8600D-723B-B544-8601-B1158D57A265}" destId="{4C8C3EDC-AD8C-3342-8640-25C2189F72DC}" srcOrd="2" destOrd="0" parTransId="{D33EE0D1-307A-764E-877C-4405D704B79D}" sibTransId="{B22C5A6D-5294-854D-9B2E-24862A17684F}"/>
    <dgm:cxn modelId="{554504C5-1F5A-3343-A35B-30EC64DE42A2}" type="presOf" srcId="{4B909053-26C0-8A4A-842F-2B2E6F6AC62D}" destId="{363694A3-30EE-5643-B02C-09D2A806F7EF}" srcOrd="0" destOrd="0" presId="urn:microsoft.com/office/officeart/2008/layout/AscendingPictureAccentProcess"/>
    <dgm:cxn modelId="{0C1AC4DD-3C33-1A4A-B502-2E90E1FB1EE0}" type="presOf" srcId="{B22C5A6D-5294-854D-9B2E-24862A17684F}" destId="{2D9A3B86-2678-F94E-8EAB-D51D5198AEEC}" srcOrd="0" destOrd="0" presId="urn:microsoft.com/office/officeart/2008/layout/AscendingPictureAccentProcess"/>
    <dgm:cxn modelId="{C0BBF8C6-9ADE-1F4C-A790-CB9F63216B23}" type="presOf" srcId="{1239ED47-162A-BE43-AC73-4263F3C8BB40}" destId="{8828E1CA-8B5A-8241-95F4-9D53CF6471E3}" srcOrd="0" destOrd="0" presId="urn:microsoft.com/office/officeart/2008/layout/AscendingPictureAccentProcess"/>
    <dgm:cxn modelId="{324DED09-8670-4642-88CA-F50C3C9F4985}" type="presOf" srcId="{A21364B5-AB68-3842-A637-E47D9A519531}" destId="{24B2C819-2D1D-F740-8F09-F3B79EE54969}" srcOrd="0" destOrd="0" presId="urn:microsoft.com/office/officeart/2008/layout/AscendingPictureAccentProcess"/>
    <dgm:cxn modelId="{42F917AA-B442-3A4B-91F8-A339C53DA0F2}" type="presOf" srcId="{4C8C3EDC-AD8C-3342-8640-25C2189F72DC}" destId="{9434FD61-9A8D-914B-A369-0140C085AEF4}" srcOrd="0" destOrd="0" presId="urn:microsoft.com/office/officeart/2008/layout/AscendingPictureAccentProcess"/>
    <dgm:cxn modelId="{E263AC8C-C756-8343-9C30-B24E43FF569A}" srcId="{AAC8600D-723B-B544-8601-B1158D57A265}" destId="{ED41AB88-7821-8940-8B51-23BBCE4AF0B1}" srcOrd="0" destOrd="0" parTransId="{0E2F52D6-43D1-4E40-B2C8-4AB70B3FD6C5}" sibTransId="{B8CC5F9B-BF3D-0E4D-8816-57C9A9869D31}"/>
    <dgm:cxn modelId="{2D269C0A-F4EB-CD49-988B-AF190B053BFC}" type="presOf" srcId="{A7D47D48-3881-A942-8EE4-256B4358C463}" destId="{BD0D92E8-3A47-5942-99DA-24618BA76657}" srcOrd="0" destOrd="0" presId="urn:microsoft.com/office/officeart/2008/layout/AscendingPictureAccentProcess"/>
    <dgm:cxn modelId="{CAB9FEB3-8E54-0141-83AE-98A2B2A2C597}" type="presParOf" srcId="{0328E9CD-198C-934D-8E57-502DD0A8594F}" destId="{4D8CC235-1419-C24F-8EE9-45FA4D96B9DF}" srcOrd="0" destOrd="0" presId="urn:microsoft.com/office/officeart/2008/layout/AscendingPictureAccentProcess"/>
    <dgm:cxn modelId="{86170EF6-AB50-4044-81A1-13B9CBD43178}" type="presParOf" srcId="{0328E9CD-198C-934D-8E57-502DD0A8594F}" destId="{1BE582B8-7293-9848-9DAD-8A477DBD5A92}" srcOrd="1" destOrd="0" presId="urn:microsoft.com/office/officeart/2008/layout/AscendingPictureAccentProcess"/>
    <dgm:cxn modelId="{9E37B71B-77F4-9F4F-BC95-A13407F7BBA9}" type="presParOf" srcId="{0328E9CD-198C-934D-8E57-502DD0A8594F}" destId="{2A1160E4-0E6C-7B4E-A4CC-19D4C371349D}" srcOrd="2" destOrd="0" presId="urn:microsoft.com/office/officeart/2008/layout/AscendingPictureAccentProcess"/>
    <dgm:cxn modelId="{3D41BBFA-4DFE-9A44-A66D-65E3FB974A16}" type="presParOf" srcId="{0328E9CD-198C-934D-8E57-502DD0A8594F}" destId="{1A1CA55D-06B6-304A-BACA-66BD1AC2589E}" srcOrd="3" destOrd="0" presId="urn:microsoft.com/office/officeart/2008/layout/AscendingPictureAccentProcess"/>
    <dgm:cxn modelId="{64F53F91-558D-4547-AF99-8959548026B5}" type="presParOf" srcId="{0328E9CD-198C-934D-8E57-502DD0A8594F}" destId="{4138217F-8AA7-BA40-A670-A8C8AD8CACCB}" srcOrd="4" destOrd="0" presId="urn:microsoft.com/office/officeart/2008/layout/AscendingPictureAccentProcess"/>
    <dgm:cxn modelId="{3E08573F-E785-164F-9C28-C84C0BDB918D}" type="presParOf" srcId="{0328E9CD-198C-934D-8E57-502DD0A8594F}" destId="{C4FCD7BB-2CDF-FA41-B007-E0DF75247136}" srcOrd="5" destOrd="0" presId="urn:microsoft.com/office/officeart/2008/layout/AscendingPictureAccentProcess"/>
    <dgm:cxn modelId="{744871A1-E38E-B143-956D-F6E78D12EC4E}" type="presParOf" srcId="{0328E9CD-198C-934D-8E57-502DD0A8594F}" destId="{37B23F99-18FE-4C47-8571-89E5CCD33148}" srcOrd="6" destOrd="0" presId="urn:microsoft.com/office/officeart/2008/layout/AscendingPictureAccentProcess"/>
    <dgm:cxn modelId="{9A777826-62EA-1B45-9B2A-0C9B69FFBC08}" type="presParOf" srcId="{0328E9CD-198C-934D-8E57-502DD0A8594F}" destId="{22D73F06-FC73-E34B-9165-937F0DE23CE9}" srcOrd="7" destOrd="0" presId="urn:microsoft.com/office/officeart/2008/layout/AscendingPictureAccentProcess"/>
    <dgm:cxn modelId="{4A38224C-4CBD-4E46-94DF-68C2EDA313CC}" type="presParOf" srcId="{0328E9CD-198C-934D-8E57-502DD0A8594F}" destId="{428C0822-6AB8-3F4A-8C0B-A4139E546091}" srcOrd="8" destOrd="0" presId="urn:microsoft.com/office/officeart/2008/layout/AscendingPictureAccentProcess"/>
    <dgm:cxn modelId="{426F464F-79B6-7B45-81E8-756A06709A94}" type="presParOf" srcId="{0328E9CD-198C-934D-8E57-502DD0A8594F}" destId="{71AD1652-7F2F-A741-A6FC-1609FD05179C}" srcOrd="9" destOrd="0" presId="urn:microsoft.com/office/officeart/2008/layout/AscendingPictureAccentProcess"/>
    <dgm:cxn modelId="{770EEB32-19B5-B544-93E7-B6CFE5496EA0}" type="presParOf" srcId="{0328E9CD-198C-934D-8E57-502DD0A8594F}" destId="{B41434A8-9A5E-E843-96FE-9EADB7B9EF2F}" srcOrd="10" destOrd="0" presId="urn:microsoft.com/office/officeart/2008/layout/AscendingPictureAccentProcess"/>
    <dgm:cxn modelId="{6583A398-D2B5-0347-A636-83388E5223B0}" type="presParOf" srcId="{0328E9CD-198C-934D-8E57-502DD0A8594F}" destId="{4BC40996-10DD-A243-B900-563EAB7ED0CA}" srcOrd="11" destOrd="0" presId="urn:microsoft.com/office/officeart/2008/layout/AscendingPictureAccentProcess"/>
    <dgm:cxn modelId="{C4AB6E53-1C32-9B4C-998B-CB94319EEBF5}" type="presParOf" srcId="{0328E9CD-198C-934D-8E57-502DD0A8594F}" destId="{FD06E5C4-FA9B-1D4D-8E2F-911999F5D697}" srcOrd="12" destOrd="0" presId="urn:microsoft.com/office/officeart/2008/layout/AscendingPictureAccentProcess"/>
    <dgm:cxn modelId="{55037F91-5AB9-804B-BF7B-31E3A297E943}" type="presParOf" srcId="{0328E9CD-198C-934D-8E57-502DD0A8594F}" destId="{88074481-2248-E845-80CC-13351AD1AFD9}" srcOrd="13" destOrd="0" presId="urn:microsoft.com/office/officeart/2008/layout/AscendingPictureAccentProcess"/>
    <dgm:cxn modelId="{ED9A1934-5A7D-574C-B3E0-C54B06C693EB}" type="presParOf" srcId="{0328E9CD-198C-934D-8E57-502DD0A8594F}" destId="{91876A61-C014-9D47-9FD5-5A8D7B77263B}" srcOrd="14" destOrd="0" presId="urn:microsoft.com/office/officeart/2008/layout/AscendingPictureAccentProcess"/>
    <dgm:cxn modelId="{9F222360-9E55-7E40-8079-D6D89C9E4067}" type="presParOf" srcId="{0328E9CD-198C-934D-8E57-502DD0A8594F}" destId="{2A759C73-5A03-B44E-8F54-2A848B674388}" srcOrd="15" destOrd="0" presId="urn:microsoft.com/office/officeart/2008/layout/AscendingPictureAccentProcess"/>
    <dgm:cxn modelId="{91DE85DF-3E9A-8C48-9ED5-3E3F00053336}" type="presParOf" srcId="{0328E9CD-198C-934D-8E57-502DD0A8594F}" destId="{1F82985B-D807-3F49-A20A-1609F1B70D11}" srcOrd="16" destOrd="0" presId="urn:microsoft.com/office/officeart/2008/layout/AscendingPictureAccentProcess"/>
    <dgm:cxn modelId="{6BDB9946-F51C-1E48-9477-E43895257707}" type="presParOf" srcId="{1F82985B-D807-3F49-A20A-1609F1B70D11}" destId="{322AFC31-B63B-9E48-A749-7902DFA4109E}" srcOrd="0" destOrd="0" presId="urn:microsoft.com/office/officeart/2008/layout/AscendingPictureAccentProcess"/>
    <dgm:cxn modelId="{8011B787-17C9-E74E-B603-479E40F9E676}" type="presParOf" srcId="{0328E9CD-198C-934D-8E57-502DD0A8594F}" destId="{46708FB0-0882-6B49-B332-09ED4FBBAF65}" srcOrd="17" destOrd="0" presId="urn:microsoft.com/office/officeart/2008/layout/AscendingPictureAccentProcess"/>
    <dgm:cxn modelId="{66A416F7-D335-B949-B3D9-8D9ECEA4337E}" type="presParOf" srcId="{0328E9CD-198C-934D-8E57-502DD0A8594F}" destId="{45218388-CC11-A848-9987-B5FB21AC9B15}" srcOrd="18" destOrd="0" presId="urn:microsoft.com/office/officeart/2008/layout/AscendingPictureAccentProcess"/>
    <dgm:cxn modelId="{118D0ABD-B94C-9D4B-9D48-ECF7ECEC972A}" type="presParOf" srcId="{45218388-CC11-A848-9987-B5FB21AC9B15}" destId="{BD0D92E8-3A47-5942-99DA-24618BA76657}" srcOrd="0" destOrd="0" presId="urn:microsoft.com/office/officeart/2008/layout/AscendingPictureAccentProcess"/>
    <dgm:cxn modelId="{6BEE44AA-5FA4-7443-8D01-8567D63389C2}" type="presParOf" srcId="{0328E9CD-198C-934D-8E57-502DD0A8594F}" destId="{9434FD61-9A8D-914B-A369-0140C085AEF4}" srcOrd="19" destOrd="0" presId="urn:microsoft.com/office/officeart/2008/layout/AscendingPictureAccentProcess"/>
    <dgm:cxn modelId="{B37FF7FB-D6A3-784C-BEBC-1EDE420D6EDB}" type="presParOf" srcId="{0328E9CD-198C-934D-8E57-502DD0A8594F}" destId="{E05E3951-2E7C-754D-90A2-E02C002D877E}" srcOrd="20" destOrd="0" presId="urn:microsoft.com/office/officeart/2008/layout/AscendingPictureAccentProcess"/>
    <dgm:cxn modelId="{A5CEF6C7-D143-2341-91AD-B5705F67C2AE}" type="presParOf" srcId="{E05E3951-2E7C-754D-90A2-E02C002D877E}" destId="{2D9A3B86-2678-F94E-8EAB-D51D5198AEEC}" srcOrd="0" destOrd="0" presId="urn:microsoft.com/office/officeart/2008/layout/AscendingPictureAccentProcess"/>
    <dgm:cxn modelId="{88E73B54-3B1E-E64B-9488-56F6AC51C14F}" type="presParOf" srcId="{0328E9CD-198C-934D-8E57-502DD0A8594F}" destId="{D39A9AB7-161A-0849-A202-0A396433451F}" srcOrd="21" destOrd="0" presId="urn:microsoft.com/office/officeart/2008/layout/AscendingPictureAccentProcess"/>
    <dgm:cxn modelId="{8CB6AA03-FB76-4A44-9C50-1F07161E1D19}" type="presParOf" srcId="{0328E9CD-198C-934D-8E57-502DD0A8594F}" destId="{8EBBF1C9-935E-DD47-AB33-C7F9BEB73AD2}" srcOrd="22" destOrd="0" presId="urn:microsoft.com/office/officeart/2008/layout/AscendingPictureAccentProcess"/>
    <dgm:cxn modelId="{ACBDAC4F-D0FB-C842-9CD5-B1569357BA10}" type="presParOf" srcId="{8EBBF1C9-935E-DD47-AB33-C7F9BEB73AD2}" destId="{24B2C819-2D1D-F740-8F09-F3B79EE54969}" srcOrd="0" destOrd="0" presId="urn:microsoft.com/office/officeart/2008/layout/AscendingPictureAccentProcess"/>
    <dgm:cxn modelId="{B2399418-0140-3E42-83D4-275074E350EB}" type="presParOf" srcId="{0328E9CD-198C-934D-8E57-502DD0A8594F}" destId="{8828E1CA-8B5A-8241-95F4-9D53CF6471E3}" srcOrd="23" destOrd="0" presId="urn:microsoft.com/office/officeart/2008/layout/AscendingPictureAccentProcess"/>
    <dgm:cxn modelId="{CE3FD696-00FE-6D45-A57B-5E896B4A2210}" type="presParOf" srcId="{0328E9CD-198C-934D-8E57-502DD0A8594F}" destId="{BD853E07-22C1-3740-9BF1-EB89E804590C}" srcOrd="24" destOrd="0" presId="urn:microsoft.com/office/officeart/2008/layout/AscendingPictureAccentProcess"/>
    <dgm:cxn modelId="{CF877ABC-CC79-B443-B45A-4976AEA392C4}" type="presParOf" srcId="{BD853E07-22C1-3740-9BF1-EB89E804590C}" destId="{363694A3-30EE-5643-B02C-09D2A806F7E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4ED891-1C97-7A47-909B-F30FC72C526D}" type="doc">
      <dgm:prSet loTypeId="urn:microsoft.com/office/officeart/2008/layout/VerticalCircleLis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55F5F0-71BB-A14E-9964-AE534D8E4358}">
      <dgm:prSet phldrT="[Text]"/>
      <dgm:spPr/>
      <dgm:t>
        <a:bodyPr/>
        <a:lstStyle/>
        <a:p>
          <a:r>
            <a:rPr lang="en-US" dirty="0" smtClean="0"/>
            <a:t>To persuade</a:t>
          </a:r>
          <a:endParaRPr lang="en-US" dirty="0"/>
        </a:p>
      </dgm:t>
    </dgm:pt>
    <dgm:pt modelId="{22DE3D73-9A13-3D46-8E47-755B1D29F9E6}" type="parTrans" cxnId="{65E827E2-68EB-314E-A6B3-E447F18C534E}">
      <dgm:prSet/>
      <dgm:spPr/>
      <dgm:t>
        <a:bodyPr/>
        <a:lstStyle/>
        <a:p>
          <a:endParaRPr lang="en-US"/>
        </a:p>
      </dgm:t>
    </dgm:pt>
    <dgm:pt modelId="{7CF888E3-2489-FA47-907B-6C43BC6DD0DC}" type="sibTrans" cxnId="{65E827E2-68EB-314E-A6B3-E447F18C534E}">
      <dgm:prSet/>
      <dgm:spPr/>
      <dgm:t>
        <a:bodyPr/>
        <a:lstStyle/>
        <a:p>
          <a:endParaRPr lang="en-US"/>
        </a:p>
      </dgm:t>
    </dgm:pt>
    <dgm:pt modelId="{80775624-D891-0D45-B902-D6D44EB09871}">
      <dgm:prSet phldrT="[Text]"/>
      <dgm:spPr/>
      <dgm:t>
        <a:bodyPr/>
        <a:lstStyle/>
        <a:p>
          <a:r>
            <a:rPr lang="en-US" dirty="0" smtClean="0"/>
            <a:t>To explain</a:t>
          </a:r>
          <a:endParaRPr lang="en-US" dirty="0"/>
        </a:p>
      </dgm:t>
    </dgm:pt>
    <dgm:pt modelId="{589D3A91-2921-E641-B50E-FA8CB303203B}" type="parTrans" cxnId="{18AC15E3-F8FA-F746-B364-C957BFB258EA}">
      <dgm:prSet/>
      <dgm:spPr/>
      <dgm:t>
        <a:bodyPr/>
        <a:lstStyle/>
        <a:p>
          <a:endParaRPr lang="en-US"/>
        </a:p>
      </dgm:t>
    </dgm:pt>
    <dgm:pt modelId="{A80F6389-92BB-6147-B52C-E28C16B8BE1B}" type="sibTrans" cxnId="{18AC15E3-F8FA-F746-B364-C957BFB258EA}">
      <dgm:prSet/>
      <dgm:spPr/>
      <dgm:t>
        <a:bodyPr/>
        <a:lstStyle/>
        <a:p>
          <a:endParaRPr lang="en-US"/>
        </a:p>
      </dgm:t>
    </dgm:pt>
    <dgm:pt modelId="{D11F0D49-09B5-5345-9E12-A7AD352F8E75}">
      <dgm:prSet phldrT="[Text]"/>
      <dgm:spPr/>
      <dgm:t>
        <a:bodyPr/>
        <a:lstStyle/>
        <a:p>
          <a:r>
            <a:rPr lang="en-US" dirty="0" smtClean="0"/>
            <a:t>To propose</a:t>
          </a:r>
          <a:endParaRPr lang="en-US" dirty="0"/>
        </a:p>
      </dgm:t>
    </dgm:pt>
    <dgm:pt modelId="{378829F7-4925-0A41-B834-BE0520AEA425}" type="parTrans" cxnId="{7673C1A8-2784-2E4B-8D93-91316D58E3B2}">
      <dgm:prSet/>
      <dgm:spPr/>
      <dgm:t>
        <a:bodyPr/>
        <a:lstStyle/>
        <a:p>
          <a:endParaRPr lang="en-US"/>
        </a:p>
      </dgm:t>
    </dgm:pt>
    <dgm:pt modelId="{554E5B29-A300-7E47-B91E-BF5CE28E67E9}" type="sibTrans" cxnId="{7673C1A8-2784-2E4B-8D93-91316D58E3B2}">
      <dgm:prSet/>
      <dgm:spPr/>
      <dgm:t>
        <a:bodyPr/>
        <a:lstStyle/>
        <a:p>
          <a:endParaRPr lang="en-US"/>
        </a:p>
      </dgm:t>
    </dgm:pt>
    <dgm:pt modelId="{54644A38-DE50-B14D-B92E-5683E0D10B4F}">
      <dgm:prSet phldrT="[Text]"/>
      <dgm:spPr/>
      <dgm:t>
        <a:bodyPr/>
        <a:lstStyle/>
        <a:p>
          <a:r>
            <a:rPr lang="en-US" dirty="0" smtClean="0"/>
            <a:t>To request</a:t>
          </a:r>
          <a:endParaRPr lang="en-US" dirty="0"/>
        </a:p>
      </dgm:t>
    </dgm:pt>
    <dgm:pt modelId="{10B4EBAE-524F-0E41-BA82-49EF769B038E}" type="parTrans" cxnId="{3A26CE13-CF0F-3643-9C63-FD5C2024B8F6}">
      <dgm:prSet/>
      <dgm:spPr/>
      <dgm:t>
        <a:bodyPr/>
        <a:lstStyle/>
        <a:p>
          <a:endParaRPr lang="en-US"/>
        </a:p>
      </dgm:t>
    </dgm:pt>
    <dgm:pt modelId="{2866F65A-59A2-124D-AD97-4D717DE8B946}" type="sibTrans" cxnId="{3A26CE13-CF0F-3643-9C63-FD5C2024B8F6}">
      <dgm:prSet/>
      <dgm:spPr/>
      <dgm:t>
        <a:bodyPr/>
        <a:lstStyle/>
        <a:p>
          <a:endParaRPr lang="en-US"/>
        </a:p>
      </dgm:t>
    </dgm:pt>
    <dgm:pt modelId="{B5AB401A-61A0-624F-8454-22B88F610C9C}">
      <dgm:prSet phldrT="[Text]"/>
      <dgm:spPr/>
      <dgm:t>
        <a:bodyPr/>
        <a:lstStyle/>
        <a:p>
          <a:r>
            <a:rPr lang="en-US" dirty="0" smtClean="0"/>
            <a:t>… others</a:t>
          </a:r>
          <a:endParaRPr lang="en-US" dirty="0"/>
        </a:p>
      </dgm:t>
    </dgm:pt>
    <dgm:pt modelId="{B8C3B835-75EF-5947-AAFC-A59D89A540C2}" type="parTrans" cxnId="{873F8112-B3ED-F14E-8730-B3ABF04EFEE0}">
      <dgm:prSet/>
      <dgm:spPr/>
      <dgm:t>
        <a:bodyPr/>
        <a:lstStyle/>
        <a:p>
          <a:endParaRPr lang="en-US"/>
        </a:p>
      </dgm:t>
    </dgm:pt>
    <dgm:pt modelId="{F68D36B9-61D0-6C4C-A185-7888B737D37A}" type="sibTrans" cxnId="{873F8112-B3ED-F14E-8730-B3ABF04EFEE0}">
      <dgm:prSet/>
      <dgm:spPr/>
      <dgm:t>
        <a:bodyPr/>
        <a:lstStyle/>
        <a:p>
          <a:endParaRPr lang="en-US"/>
        </a:p>
      </dgm:t>
    </dgm:pt>
    <dgm:pt modelId="{15C28198-BF9E-EF4B-9461-3D1374005F70}" type="pres">
      <dgm:prSet presAssocID="{324ED891-1C97-7A47-909B-F30FC72C526D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4A495960-695D-C748-9F85-1E4AA99D37D9}" type="pres">
      <dgm:prSet presAssocID="{BA55F5F0-71BB-A14E-9964-AE534D8E4358}" presName="noChildren" presStyleCnt="0"/>
      <dgm:spPr/>
    </dgm:pt>
    <dgm:pt modelId="{E82EC079-9A32-8F43-9CD6-510015E3CA51}" type="pres">
      <dgm:prSet presAssocID="{BA55F5F0-71BB-A14E-9964-AE534D8E4358}" presName="gap" presStyleCnt="0"/>
      <dgm:spPr/>
    </dgm:pt>
    <dgm:pt modelId="{0030EE4F-F7B4-594E-8447-6CCF7576DBDC}" type="pres">
      <dgm:prSet presAssocID="{BA55F5F0-71BB-A14E-9964-AE534D8E4358}" presName="medCircle2" presStyleLbl="vennNode1" presStyleIdx="0" presStyleCnt="5"/>
      <dgm:spPr/>
    </dgm:pt>
    <dgm:pt modelId="{69684304-6B05-3D4F-A3C8-ECC191CB5D2A}" type="pres">
      <dgm:prSet presAssocID="{BA55F5F0-71BB-A14E-9964-AE534D8E4358}" presName="txLvlOnly1" presStyleLbl="revTx" presStyleIdx="0" presStyleCnt="5"/>
      <dgm:spPr/>
      <dgm:t>
        <a:bodyPr/>
        <a:lstStyle/>
        <a:p>
          <a:endParaRPr lang="en-US"/>
        </a:p>
      </dgm:t>
    </dgm:pt>
    <dgm:pt modelId="{E5711561-8D00-B348-92B0-69ABCB2AA518}" type="pres">
      <dgm:prSet presAssocID="{80775624-D891-0D45-B902-D6D44EB09871}" presName="noChildren" presStyleCnt="0"/>
      <dgm:spPr/>
    </dgm:pt>
    <dgm:pt modelId="{6367EAB0-4391-384F-AF8E-5EF664D5E748}" type="pres">
      <dgm:prSet presAssocID="{80775624-D891-0D45-B902-D6D44EB09871}" presName="gap" presStyleCnt="0"/>
      <dgm:spPr/>
    </dgm:pt>
    <dgm:pt modelId="{44B1D001-B194-C849-AD30-DB1A9E961DFC}" type="pres">
      <dgm:prSet presAssocID="{80775624-D891-0D45-B902-D6D44EB09871}" presName="medCircle2" presStyleLbl="vennNode1" presStyleIdx="1" presStyleCnt="5"/>
      <dgm:spPr/>
    </dgm:pt>
    <dgm:pt modelId="{14F48F9F-387E-1445-866A-7A3BBAC81526}" type="pres">
      <dgm:prSet presAssocID="{80775624-D891-0D45-B902-D6D44EB09871}" presName="txLvlOnly1" presStyleLbl="revTx" presStyleIdx="1" presStyleCnt="5"/>
      <dgm:spPr/>
      <dgm:t>
        <a:bodyPr/>
        <a:lstStyle/>
        <a:p>
          <a:endParaRPr lang="en-US"/>
        </a:p>
      </dgm:t>
    </dgm:pt>
    <dgm:pt modelId="{8C5F907B-7F59-DB4B-A79A-D1F73D29B798}" type="pres">
      <dgm:prSet presAssocID="{D11F0D49-09B5-5345-9E12-A7AD352F8E75}" presName="noChildren" presStyleCnt="0"/>
      <dgm:spPr/>
    </dgm:pt>
    <dgm:pt modelId="{B68FE30E-EB0D-7B48-B9CA-FC7FE359EC2B}" type="pres">
      <dgm:prSet presAssocID="{D11F0D49-09B5-5345-9E12-A7AD352F8E75}" presName="gap" presStyleCnt="0"/>
      <dgm:spPr/>
    </dgm:pt>
    <dgm:pt modelId="{71ABD330-FBEA-0546-861A-A762245CB619}" type="pres">
      <dgm:prSet presAssocID="{D11F0D49-09B5-5345-9E12-A7AD352F8E75}" presName="medCircle2" presStyleLbl="vennNode1" presStyleIdx="2" presStyleCnt="5"/>
      <dgm:spPr/>
    </dgm:pt>
    <dgm:pt modelId="{45717980-C274-8F4B-86B8-E3E81815184A}" type="pres">
      <dgm:prSet presAssocID="{D11F0D49-09B5-5345-9E12-A7AD352F8E75}" presName="txLvlOnly1" presStyleLbl="revTx" presStyleIdx="2" presStyleCnt="5"/>
      <dgm:spPr/>
      <dgm:t>
        <a:bodyPr/>
        <a:lstStyle/>
        <a:p>
          <a:endParaRPr lang="en-US"/>
        </a:p>
      </dgm:t>
    </dgm:pt>
    <dgm:pt modelId="{2B480D23-9AD0-E840-A673-B77F2E3C975D}" type="pres">
      <dgm:prSet presAssocID="{54644A38-DE50-B14D-B92E-5683E0D10B4F}" presName="noChildren" presStyleCnt="0"/>
      <dgm:spPr/>
    </dgm:pt>
    <dgm:pt modelId="{B03BF046-BD94-6E4F-B58F-4DCEBE8A9992}" type="pres">
      <dgm:prSet presAssocID="{54644A38-DE50-B14D-B92E-5683E0D10B4F}" presName="gap" presStyleCnt="0"/>
      <dgm:spPr/>
    </dgm:pt>
    <dgm:pt modelId="{F7BAB578-F54A-694C-B876-602C44DA5D7F}" type="pres">
      <dgm:prSet presAssocID="{54644A38-DE50-B14D-B92E-5683E0D10B4F}" presName="medCircle2" presStyleLbl="vennNode1" presStyleIdx="3" presStyleCnt="5"/>
      <dgm:spPr/>
    </dgm:pt>
    <dgm:pt modelId="{66A0A926-169E-4E4C-8B88-159BC7627711}" type="pres">
      <dgm:prSet presAssocID="{54644A38-DE50-B14D-B92E-5683E0D10B4F}" presName="txLvlOnly1" presStyleLbl="revTx" presStyleIdx="3" presStyleCnt="5"/>
      <dgm:spPr/>
      <dgm:t>
        <a:bodyPr/>
        <a:lstStyle/>
        <a:p>
          <a:endParaRPr lang="en-US"/>
        </a:p>
      </dgm:t>
    </dgm:pt>
    <dgm:pt modelId="{4ED641DD-93C9-E747-BBD5-DE98B02C4271}" type="pres">
      <dgm:prSet presAssocID="{B5AB401A-61A0-624F-8454-22B88F610C9C}" presName="noChildren" presStyleCnt="0"/>
      <dgm:spPr/>
    </dgm:pt>
    <dgm:pt modelId="{1A9D2CE4-2283-6C4A-8BF9-9D911A5CDEB9}" type="pres">
      <dgm:prSet presAssocID="{B5AB401A-61A0-624F-8454-22B88F610C9C}" presName="gap" presStyleCnt="0"/>
      <dgm:spPr/>
    </dgm:pt>
    <dgm:pt modelId="{D38CCA30-01C1-EA4A-A3D1-B0EA0189AE7B}" type="pres">
      <dgm:prSet presAssocID="{B5AB401A-61A0-624F-8454-22B88F610C9C}" presName="medCircle2" presStyleLbl="vennNode1" presStyleIdx="4" presStyleCnt="5"/>
      <dgm:spPr/>
    </dgm:pt>
    <dgm:pt modelId="{64176EEA-FDE4-484E-BC41-ED623323734D}" type="pres">
      <dgm:prSet presAssocID="{B5AB401A-61A0-624F-8454-22B88F610C9C}" presName="txLvlOnly1" presStyleLbl="revTx" presStyleIdx="4" presStyleCnt="5"/>
      <dgm:spPr/>
      <dgm:t>
        <a:bodyPr/>
        <a:lstStyle/>
        <a:p>
          <a:endParaRPr lang="en-US"/>
        </a:p>
      </dgm:t>
    </dgm:pt>
  </dgm:ptLst>
  <dgm:cxnLst>
    <dgm:cxn modelId="{EBBD4714-82C8-2D48-BA19-3F987AF8652B}" type="presOf" srcId="{B5AB401A-61A0-624F-8454-22B88F610C9C}" destId="{64176EEA-FDE4-484E-BC41-ED623323734D}" srcOrd="0" destOrd="0" presId="urn:microsoft.com/office/officeart/2008/layout/VerticalCircleList"/>
    <dgm:cxn modelId="{873F8112-B3ED-F14E-8730-B3ABF04EFEE0}" srcId="{324ED891-1C97-7A47-909B-F30FC72C526D}" destId="{B5AB401A-61A0-624F-8454-22B88F610C9C}" srcOrd="4" destOrd="0" parTransId="{B8C3B835-75EF-5947-AAFC-A59D89A540C2}" sibTransId="{F68D36B9-61D0-6C4C-A185-7888B737D37A}"/>
    <dgm:cxn modelId="{70F036B5-8A83-6749-8D71-E8FDAF0E3F3A}" type="presOf" srcId="{324ED891-1C97-7A47-909B-F30FC72C526D}" destId="{15C28198-BF9E-EF4B-9461-3D1374005F70}" srcOrd="0" destOrd="0" presId="urn:microsoft.com/office/officeart/2008/layout/VerticalCircleList"/>
    <dgm:cxn modelId="{65E827E2-68EB-314E-A6B3-E447F18C534E}" srcId="{324ED891-1C97-7A47-909B-F30FC72C526D}" destId="{BA55F5F0-71BB-A14E-9964-AE534D8E4358}" srcOrd="0" destOrd="0" parTransId="{22DE3D73-9A13-3D46-8E47-755B1D29F9E6}" sibTransId="{7CF888E3-2489-FA47-907B-6C43BC6DD0DC}"/>
    <dgm:cxn modelId="{36BBDE65-BA60-F74B-ACE2-E6D51AD53B06}" type="presOf" srcId="{BA55F5F0-71BB-A14E-9964-AE534D8E4358}" destId="{69684304-6B05-3D4F-A3C8-ECC191CB5D2A}" srcOrd="0" destOrd="0" presId="urn:microsoft.com/office/officeart/2008/layout/VerticalCircleList"/>
    <dgm:cxn modelId="{1092B284-FC45-984C-AC62-512415329F6E}" type="presOf" srcId="{80775624-D891-0D45-B902-D6D44EB09871}" destId="{14F48F9F-387E-1445-866A-7A3BBAC81526}" srcOrd="0" destOrd="0" presId="urn:microsoft.com/office/officeart/2008/layout/VerticalCircleList"/>
    <dgm:cxn modelId="{3A26CE13-CF0F-3643-9C63-FD5C2024B8F6}" srcId="{324ED891-1C97-7A47-909B-F30FC72C526D}" destId="{54644A38-DE50-B14D-B92E-5683E0D10B4F}" srcOrd="3" destOrd="0" parTransId="{10B4EBAE-524F-0E41-BA82-49EF769B038E}" sibTransId="{2866F65A-59A2-124D-AD97-4D717DE8B946}"/>
    <dgm:cxn modelId="{FEF51229-0559-254F-88B4-19CA25270270}" type="presOf" srcId="{54644A38-DE50-B14D-B92E-5683E0D10B4F}" destId="{66A0A926-169E-4E4C-8B88-159BC7627711}" srcOrd="0" destOrd="0" presId="urn:microsoft.com/office/officeart/2008/layout/VerticalCircleList"/>
    <dgm:cxn modelId="{7673C1A8-2784-2E4B-8D93-91316D58E3B2}" srcId="{324ED891-1C97-7A47-909B-F30FC72C526D}" destId="{D11F0D49-09B5-5345-9E12-A7AD352F8E75}" srcOrd="2" destOrd="0" parTransId="{378829F7-4925-0A41-B834-BE0520AEA425}" sibTransId="{554E5B29-A300-7E47-B91E-BF5CE28E67E9}"/>
    <dgm:cxn modelId="{18AC15E3-F8FA-F746-B364-C957BFB258EA}" srcId="{324ED891-1C97-7A47-909B-F30FC72C526D}" destId="{80775624-D891-0D45-B902-D6D44EB09871}" srcOrd="1" destOrd="0" parTransId="{589D3A91-2921-E641-B50E-FA8CB303203B}" sibTransId="{A80F6389-92BB-6147-B52C-E28C16B8BE1B}"/>
    <dgm:cxn modelId="{071BFC69-638C-DB4E-9BB7-E5786E26EE5D}" type="presOf" srcId="{D11F0D49-09B5-5345-9E12-A7AD352F8E75}" destId="{45717980-C274-8F4B-86B8-E3E81815184A}" srcOrd="0" destOrd="0" presId="urn:microsoft.com/office/officeart/2008/layout/VerticalCircleList"/>
    <dgm:cxn modelId="{9C5C8017-A3B0-254F-A5F1-46298725CDB0}" type="presParOf" srcId="{15C28198-BF9E-EF4B-9461-3D1374005F70}" destId="{4A495960-695D-C748-9F85-1E4AA99D37D9}" srcOrd="0" destOrd="0" presId="urn:microsoft.com/office/officeart/2008/layout/VerticalCircleList"/>
    <dgm:cxn modelId="{93457805-3534-FC43-825B-5FF5E3965B16}" type="presParOf" srcId="{4A495960-695D-C748-9F85-1E4AA99D37D9}" destId="{E82EC079-9A32-8F43-9CD6-510015E3CA51}" srcOrd="0" destOrd="0" presId="urn:microsoft.com/office/officeart/2008/layout/VerticalCircleList"/>
    <dgm:cxn modelId="{4F092DBC-50CA-344D-9CC6-B867774DA621}" type="presParOf" srcId="{4A495960-695D-C748-9F85-1E4AA99D37D9}" destId="{0030EE4F-F7B4-594E-8447-6CCF7576DBDC}" srcOrd="1" destOrd="0" presId="urn:microsoft.com/office/officeart/2008/layout/VerticalCircleList"/>
    <dgm:cxn modelId="{2EFF0503-6512-2C46-8E0D-86412A569A09}" type="presParOf" srcId="{4A495960-695D-C748-9F85-1E4AA99D37D9}" destId="{69684304-6B05-3D4F-A3C8-ECC191CB5D2A}" srcOrd="2" destOrd="0" presId="urn:microsoft.com/office/officeart/2008/layout/VerticalCircleList"/>
    <dgm:cxn modelId="{E3E98926-389D-1A4E-B68F-C6DA51B62F68}" type="presParOf" srcId="{15C28198-BF9E-EF4B-9461-3D1374005F70}" destId="{E5711561-8D00-B348-92B0-69ABCB2AA518}" srcOrd="1" destOrd="0" presId="urn:microsoft.com/office/officeart/2008/layout/VerticalCircleList"/>
    <dgm:cxn modelId="{F5350C5C-DA99-5346-8CAE-453739F566E3}" type="presParOf" srcId="{E5711561-8D00-B348-92B0-69ABCB2AA518}" destId="{6367EAB0-4391-384F-AF8E-5EF664D5E748}" srcOrd="0" destOrd="0" presId="urn:microsoft.com/office/officeart/2008/layout/VerticalCircleList"/>
    <dgm:cxn modelId="{B2980FEA-FA34-4540-B5F2-157444DC0DCA}" type="presParOf" srcId="{E5711561-8D00-B348-92B0-69ABCB2AA518}" destId="{44B1D001-B194-C849-AD30-DB1A9E961DFC}" srcOrd="1" destOrd="0" presId="urn:microsoft.com/office/officeart/2008/layout/VerticalCircleList"/>
    <dgm:cxn modelId="{CDA0FD37-560D-F646-9812-70CAFB352AA8}" type="presParOf" srcId="{E5711561-8D00-B348-92B0-69ABCB2AA518}" destId="{14F48F9F-387E-1445-866A-7A3BBAC81526}" srcOrd="2" destOrd="0" presId="urn:microsoft.com/office/officeart/2008/layout/VerticalCircleList"/>
    <dgm:cxn modelId="{EF75CCF9-0E3A-BA4F-8F8A-D2CBEB40DB28}" type="presParOf" srcId="{15C28198-BF9E-EF4B-9461-3D1374005F70}" destId="{8C5F907B-7F59-DB4B-A79A-D1F73D29B798}" srcOrd="2" destOrd="0" presId="urn:microsoft.com/office/officeart/2008/layout/VerticalCircleList"/>
    <dgm:cxn modelId="{EC9397D0-D823-A547-9900-68DDDA9FA418}" type="presParOf" srcId="{8C5F907B-7F59-DB4B-A79A-D1F73D29B798}" destId="{B68FE30E-EB0D-7B48-B9CA-FC7FE359EC2B}" srcOrd="0" destOrd="0" presId="urn:microsoft.com/office/officeart/2008/layout/VerticalCircleList"/>
    <dgm:cxn modelId="{92D2D752-D052-354C-A15D-DD3EEEFC66A7}" type="presParOf" srcId="{8C5F907B-7F59-DB4B-A79A-D1F73D29B798}" destId="{71ABD330-FBEA-0546-861A-A762245CB619}" srcOrd="1" destOrd="0" presId="urn:microsoft.com/office/officeart/2008/layout/VerticalCircleList"/>
    <dgm:cxn modelId="{83858BC6-4D75-E548-B4D0-EF3410CA4C8F}" type="presParOf" srcId="{8C5F907B-7F59-DB4B-A79A-D1F73D29B798}" destId="{45717980-C274-8F4B-86B8-E3E81815184A}" srcOrd="2" destOrd="0" presId="urn:microsoft.com/office/officeart/2008/layout/VerticalCircleList"/>
    <dgm:cxn modelId="{6079DB81-C516-F448-B8D5-D3ABB9B7E335}" type="presParOf" srcId="{15C28198-BF9E-EF4B-9461-3D1374005F70}" destId="{2B480D23-9AD0-E840-A673-B77F2E3C975D}" srcOrd="3" destOrd="0" presId="urn:microsoft.com/office/officeart/2008/layout/VerticalCircleList"/>
    <dgm:cxn modelId="{6F957082-B617-9443-B816-8839DB5ED079}" type="presParOf" srcId="{2B480D23-9AD0-E840-A673-B77F2E3C975D}" destId="{B03BF046-BD94-6E4F-B58F-4DCEBE8A9992}" srcOrd="0" destOrd="0" presId="urn:microsoft.com/office/officeart/2008/layout/VerticalCircleList"/>
    <dgm:cxn modelId="{DBB4A506-8F00-3540-ABAF-A1315A26C6AD}" type="presParOf" srcId="{2B480D23-9AD0-E840-A673-B77F2E3C975D}" destId="{F7BAB578-F54A-694C-B876-602C44DA5D7F}" srcOrd="1" destOrd="0" presId="urn:microsoft.com/office/officeart/2008/layout/VerticalCircleList"/>
    <dgm:cxn modelId="{A26C8683-C358-474E-9A12-7C686E4F63B4}" type="presParOf" srcId="{2B480D23-9AD0-E840-A673-B77F2E3C975D}" destId="{66A0A926-169E-4E4C-8B88-159BC7627711}" srcOrd="2" destOrd="0" presId="urn:microsoft.com/office/officeart/2008/layout/VerticalCircleList"/>
    <dgm:cxn modelId="{946A087A-276C-3B47-922B-7654AC15C2F9}" type="presParOf" srcId="{15C28198-BF9E-EF4B-9461-3D1374005F70}" destId="{4ED641DD-93C9-E747-BBD5-DE98B02C4271}" srcOrd="4" destOrd="0" presId="urn:microsoft.com/office/officeart/2008/layout/VerticalCircleList"/>
    <dgm:cxn modelId="{1F23ECC1-F879-3240-A1C0-EDC5DC2E111C}" type="presParOf" srcId="{4ED641DD-93C9-E747-BBD5-DE98B02C4271}" destId="{1A9D2CE4-2283-6C4A-8BF9-9D911A5CDEB9}" srcOrd="0" destOrd="0" presId="urn:microsoft.com/office/officeart/2008/layout/VerticalCircleList"/>
    <dgm:cxn modelId="{D0152EB2-87F4-3B48-BE95-93DBBE6FCE3C}" type="presParOf" srcId="{4ED641DD-93C9-E747-BBD5-DE98B02C4271}" destId="{D38CCA30-01C1-EA4A-A3D1-B0EA0189AE7B}" srcOrd="1" destOrd="0" presId="urn:microsoft.com/office/officeart/2008/layout/VerticalCircleList"/>
    <dgm:cxn modelId="{D68D9CFF-1FA7-D346-BE4F-3CAB20C51120}" type="presParOf" srcId="{4ED641DD-93C9-E747-BBD5-DE98B02C4271}" destId="{64176EEA-FDE4-484E-BC41-ED623323734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4ED891-1C97-7A47-909B-F30FC72C526D}" type="doc">
      <dgm:prSet loTypeId="urn:microsoft.com/office/officeart/2008/layout/VerticalCircleLis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55F5F0-71BB-A14E-9964-AE534D8E4358}">
      <dgm:prSet phldrT="[Text]"/>
      <dgm:spPr/>
      <dgm:t>
        <a:bodyPr/>
        <a:lstStyle/>
        <a:p>
          <a:r>
            <a:rPr lang="en-US" dirty="0" smtClean="0"/>
            <a:t>Existing knowledge</a:t>
          </a:r>
          <a:endParaRPr lang="en-US" dirty="0"/>
        </a:p>
      </dgm:t>
    </dgm:pt>
    <dgm:pt modelId="{22DE3D73-9A13-3D46-8E47-755B1D29F9E6}" type="parTrans" cxnId="{65E827E2-68EB-314E-A6B3-E447F18C534E}">
      <dgm:prSet/>
      <dgm:spPr/>
      <dgm:t>
        <a:bodyPr/>
        <a:lstStyle/>
        <a:p>
          <a:endParaRPr lang="en-US"/>
        </a:p>
      </dgm:t>
    </dgm:pt>
    <dgm:pt modelId="{7CF888E3-2489-FA47-907B-6C43BC6DD0DC}" type="sibTrans" cxnId="{65E827E2-68EB-314E-A6B3-E447F18C534E}">
      <dgm:prSet/>
      <dgm:spPr/>
      <dgm:t>
        <a:bodyPr/>
        <a:lstStyle/>
        <a:p>
          <a:endParaRPr lang="en-US"/>
        </a:p>
      </dgm:t>
    </dgm:pt>
    <dgm:pt modelId="{80775624-D891-0D45-B902-D6D44EB09871}">
      <dgm:prSet phldrT="[Text]"/>
      <dgm:spPr/>
      <dgm:t>
        <a:bodyPr/>
        <a:lstStyle/>
        <a:p>
          <a:r>
            <a:rPr lang="en-US" dirty="0" smtClean="0"/>
            <a:t>Job title</a:t>
          </a:r>
          <a:endParaRPr lang="en-US" dirty="0"/>
        </a:p>
      </dgm:t>
    </dgm:pt>
    <dgm:pt modelId="{589D3A91-2921-E641-B50E-FA8CB303203B}" type="parTrans" cxnId="{18AC15E3-F8FA-F746-B364-C957BFB258EA}">
      <dgm:prSet/>
      <dgm:spPr/>
      <dgm:t>
        <a:bodyPr/>
        <a:lstStyle/>
        <a:p>
          <a:endParaRPr lang="en-US"/>
        </a:p>
      </dgm:t>
    </dgm:pt>
    <dgm:pt modelId="{A80F6389-92BB-6147-B52C-E28C16B8BE1B}" type="sibTrans" cxnId="{18AC15E3-F8FA-F746-B364-C957BFB258EA}">
      <dgm:prSet/>
      <dgm:spPr/>
      <dgm:t>
        <a:bodyPr/>
        <a:lstStyle/>
        <a:p>
          <a:endParaRPr lang="en-US"/>
        </a:p>
      </dgm:t>
    </dgm:pt>
    <dgm:pt modelId="{D11F0D49-09B5-5345-9E12-A7AD352F8E75}">
      <dgm:prSet phldrT="[Text]"/>
      <dgm:spPr/>
      <dgm:t>
        <a:bodyPr/>
        <a:lstStyle/>
        <a:p>
          <a:r>
            <a:rPr lang="en-US" dirty="0" smtClean="0"/>
            <a:t>Preferences</a:t>
          </a:r>
          <a:endParaRPr lang="en-US" dirty="0"/>
        </a:p>
      </dgm:t>
    </dgm:pt>
    <dgm:pt modelId="{378829F7-4925-0A41-B834-BE0520AEA425}" type="parTrans" cxnId="{7673C1A8-2784-2E4B-8D93-91316D58E3B2}">
      <dgm:prSet/>
      <dgm:spPr/>
      <dgm:t>
        <a:bodyPr/>
        <a:lstStyle/>
        <a:p>
          <a:endParaRPr lang="en-US"/>
        </a:p>
      </dgm:t>
    </dgm:pt>
    <dgm:pt modelId="{554E5B29-A300-7E47-B91E-BF5CE28E67E9}" type="sibTrans" cxnId="{7673C1A8-2784-2E4B-8D93-91316D58E3B2}">
      <dgm:prSet/>
      <dgm:spPr/>
      <dgm:t>
        <a:bodyPr/>
        <a:lstStyle/>
        <a:p>
          <a:endParaRPr lang="en-US"/>
        </a:p>
      </dgm:t>
    </dgm:pt>
    <dgm:pt modelId="{54644A38-DE50-B14D-B92E-5683E0D10B4F}">
      <dgm:prSet phldrT="[Text]"/>
      <dgm:spPr/>
      <dgm:t>
        <a:bodyPr/>
        <a:lstStyle/>
        <a:p>
          <a:r>
            <a:rPr lang="en-US" dirty="0" smtClean="0"/>
            <a:t>Education background</a:t>
          </a:r>
          <a:endParaRPr lang="en-US" dirty="0"/>
        </a:p>
      </dgm:t>
    </dgm:pt>
    <dgm:pt modelId="{10B4EBAE-524F-0E41-BA82-49EF769B038E}" type="parTrans" cxnId="{3A26CE13-CF0F-3643-9C63-FD5C2024B8F6}">
      <dgm:prSet/>
      <dgm:spPr/>
      <dgm:t>
        <a:bodyPr/>
        <a:lstStyle/>
        <a:p>
          <a:endParaRPr lang="en-US"/>
        </a:p>
      </dgm:t>
    </dgm:pt>
    <dgm:pt modelId="{2866F65A-59A2-124D-AD97-4D717DE8B946}" type="sibTrans" cxnId="{3A26CE13-CF0F-3643-9C63-FD5C2024B8F6}">
      <dgm:prSet/>
      <dgm:spPr/>
      <dgm:t>
        <a:bodyPr/>
        <a:lstStyle/>
        <a:p>
          <a:endParaRPr lang="en-US"/>
        </a:p>
      </dgm:t>
    </dgm:pt>
    <dgm:pt modelId="{B5AB401A-61A0-624F-8454-22B88F610C9C}">
      <dgm:prSet phldrT="[Text]"/>
      <dgm:spPr/>
      <dgm:t>
        <a:bodyPr/>
        <a:lstStyle/>
        <a:p>
          <a:r>
            <a:rPr lang="en-US" dirty="0" smtClean="0"/>
            <a:t>… others</a:t>
          </a:r>
          <a:endParaRPr lang="en-US" dirty="0"/>
        </a:p>
      </dgm:t>
    </dgm:pt>
    <dgm:pt modelId="{B8C3B835-75EF-5947-AAFC-A59D89A540C2}" type="parTrans" cxnId="{873F8112-B3ED-F14E-8730-B3ABF04EFEE0}">
      <dgm:prSet/>
      <dgm:spPr/>
      <dgm:t>
        <a:bodyPr/>
        <a:lstStyle/>
        <a:p>
          <a:endParaRPr lang="en-US"/>
        </a:p>
      </dgm:t>
    </dgm:pt>
    <dgm:pt modelId="{F68D36B9-61D0-6C4C-A185-7888B737D37A}" type="sibTrans" cxnId="{873F8112-B3ED-F14E-8730-B3ABF04EFEE0}">
      <dgm:prSet/>
      <dgm:spPr/>
      <dgm:t>
        <a:bodyPr/>
        <a:lstStyle/>
        <a:p>
          <a:endParaRPr lang="en-US"/>
        </a:p>
      </dgm:t>
    </dgm:pt>
    <dgm:pt modelId="{15C28198-BF9E-EF4B-9461-3D1374005F70}" type="pres">
      <dgm:prSet presAssocID="{324ED891-1C97-7A47-909B-F30FC72C526D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4A495960-695D-C748-9F85-1E4AA99D37D9}" type="pres">
      <dgm:prSet presAssocID="{BA55F5F0-71BB-A14E-9964-AE534D8E4358}" presName="noChildren" presStyleCnt="0"/>
      <dgm:spPr/>
    </dgm:pt>
    <dgm:pt modelId="{E82EC079-9A32-8F43-9CD6-510015E3CA51}" type="pres">
      <dgm:prSet presAssocID="{BA55F5F0-71BB-A14E-9964-AE534D8E4358}" presName="gap" presStyleCnt="0"/>
      <dgm:spPr/>
    </dgm:pt>
    <dgm:pt modelId="{0030EE4F-F7B4-594E-8447-6CCF7576DBDC}" type="pres">
      <dgm:prSet presAssocID="{BA55F5F0-71BB-A14E-9964-AE534D8E4358}" presName="medCircle2" presStyleLbl="vennNode1" presStyleIdx="0" presStyleCnt="5"/>
      <dgm:spPr/>
    </dgm:pt>
    <dgm:pt modelId="{69684304-6B05-3D4F-A3C8-ECC191CB5D2A}" type="pres">
      <dgm:prSet presAssocID="{BA55F5F0-71BB-A14E-9964-AE534D8E4358}" presName="txLvlOnly1" presStyleLbl="revTx" presStyleIdx="0" presStyleCnt="5"/>
      <dgm:spPr/>
      <dgm:t>
        <a:bodyPr/>
        <a:lstStyle/>
        <a:p>
          <a:endParaRPr lang="en-US"/>
        </a:p>
      </dgm:t>
    </dgm:pt>
    <dgm:pt modelId="{E5711561-8D00-B348-92B0-69ABCB2AA518}" type="pres">
      <dgm:prSet presAssocID="{80775624-D891-0D45-B902-D6D44EB09871}" presName="noChildren" presStyleCnt="0"/>
      <dgm:spPr/>
    </dgm:pt>
    <dgm:pt modelId="{6367EAB0-4391-384F-AF8E-5EF664D5E748}" type="pres">
      <dgm:prSet presAssocID="{80775624-D891-0D45-B902-D6D44EB09871}" presName="gap" presStyleCnt="0"/>
      <dgm:spPr/>
    </dgm:pt>
    <dgm:pt modelId="{44B1D001-B194-C849-AD30-DB1A9E961DFC}" type="pres">
      <dgm:prSet presAssocID="{80775624-D891-0D45-B902-D6D44EB09871}" presName="medCircle2" presStyleLbl="vennNode1" presStyleIdx="1" presStyleCnt="5"/>
      <dgm:spPr/>
    </dgm:pt>
    <dgm:pt modelId="{14F48F9F-387E-1445-866A-7A3BBAC81526}" type="pres">
      <dgm:prSet presAssocID="{80775624-D891-0D45-B902-D6D44EB09871}" presName="txLvlOnly1" presStyleLbl="revTx" presStyleIdx="1" presStyleCnt="5"/>
      <dgm:spPr/>
      <dgm:t>
        <a:bodyPr/>
        <a:lstStyle/>
        <a:p>
          <a:endParaRPr lang="en-US"/>
        </a:p>
      </dgm:t>
    </dgm:pt>
    <dgm:pt modelId="{8C5F907B-7F59-DB4B-A79A-D1F73D29B798}" type="pres">
      <dgm:prSet presAssocID="{D11F0D49-09B5-5345-9E12-A7AD352F8E75}" presName="noChildren" presStyleCnt="0"/>
      <dgm:spPr/>
    </dgm:pt>
    <dgm:pt modelId="{B68FE30E-EB0D-7B48-B9CA-FC7FE359EC2B}" type="pres">
      <dgm:prSet presAssocID="{D11F0D49-09B5-5345-9E12-A7AD352F8E75}" presName="gap" presStyleCnt="0"/>
      <dgm:spPr/>
    </dgm:pt>
    <dgm:pt modelId="{71ABD330-FBEA-0546-861A-A762245CB619}" type="pres">
      <dgm:prSet presAssocID="{D11F0D49-09B5-5345-9E12-A7AD352F8E75}" presName="medCircle2" presStyleLbl="vennNode1" presStyleIdx="2" presStyleCnt="5"/>
      <dgm:spPr/>
    </dgm:pt>
    <dgm:pt modelId="{45717980-C274-8F4B-86B8-E3E81815184A}" type="pres">
      <dgm:prSet presAssocID="{D11F0D49-09B5-5345-9E12-A7AD352F8E75}" presName="txLvlOnly1" presStyleLbl="revTx" presStyleIdx="2" presStyleCnt="5"/>
      <dgm:spPr/>
      <dgm:t>
        <a:bodyPr/>
        <a:lstStyle/>
        <a:p>
          <a:endParaRPr lang="en-US"/>
        </a:p>
      </dgm:t>
    </dgm:pt>
    <dgm:pt modelId="{2B480D23-9AD0-E840-A673-B77F2E3C975D}" type="pres">
      <dgm:prSet presAssocID="{54644A38-DE50-B14D-B92E-5683E0D10B4F}" presName="noChildren" presStyleCnt="0"/>
      <dgm:spPr/>
    </dgm:pt>
    <dgm:pt modelId="{B03BF046-BD94-6E4F-B58F-4DCEBE8A9992}" type="pres">
      <dgm:prSet presAssocID="{54644A38-DE50-B14D-B92E-5683E0D10B4F}" presName="gap" presStyleCnt="0"/>
      <dgm:spPr/>
    </dgm:pt>
    <dgm:pt modelId="{F7BAB578-F54A-694C-B876-602C44DA5D7F}" type="pres">
      <dgm:prSet presAssocID="{54644A38-DE50-B14D-B92E-5683E0D10B4F}" presName="medCircle2" presStyleLbl="vennNode1" presStyleIdx="3" presStyleCnt="5"/>
      <dgm:spPr/>
    </dgm:pt>
    <dgm:pt modelId="{66A0A926-169E-4E4C-8B88-159BC7627711}" type="pres">
      <dgm:prSet presAssocID="{54644A38-DE50-B14D-B92E-5683E0D10B4F}" presName="txLvlOnly1" presStyleLbl="revTx" presStyleIdx="3" presStyleCnt="5"/>
      <dgm:spPr/>
      <dgm:t>
        <a:bodyPr/>
        <a:lstStyle/>
        <a:p>
          <a:endParaRPr lang="en-US"/>
        </a:p>
      </dgm:t>
    </dgm:pt>
    <dgm:pt modelId="{4ED641DD-93C9-E747-BBD5-DE98B02C4271}" type="pres">
      <dgm:prSet presAssocID="{B5AB401A-61A0-624F-8454-22B88F610C9C}" presName="noChildren" presStyleCnt="0"/>
      <dgm:spPr/>
    </dgm:pt>
    <dgm:pt modelId="{1A9D2CE4-2283-6C4A-8BF9-9D911A5CDEB9}" type="pres">
      <dgm:prSet presAssocID="{B5AB401A-61A0-624F-8454-22B88F610C9C}" presName="gap" presStyleCnt="0"/>
      <dgm:spPr/>
    </dgm:pt>
    <dgm:pt modelId="{D38CCA30-01C1-EA4A-A3D1-B0EA0189AE7B}" type="pres">
      <dgm:prSet presAssocID="{B5AB401A-61A0-624F-8454-22B88F610C9C}" presName="medCircle2" presStyleLbl="vennNode1" presStyleIdx="4" presStyleCnt="5"/>
      <dgm:spPr/>
    </dgm:pt>
    <dgm:pt modelId="{64176EEA-FDE4-484E-BC41-ED623323734D}" type="pres">
      <dgm:prSet presAssocID="{B5AB401A-61A0-624F-8454-22B88F610C9C}" presName="txLvlOnly1" presStyleLbl="revTx" presStyleIdx="4" presStyleCnt="5"/>
      <dgm:spPr/>
      <dgm:t>
        <a:bodyPr/>
        <a:lstStyle/>
        <a:p>
          <a:endParaRPr lang="en-US"/>
        </a:p>
      </dgm:t>
    </dgm:pt>
  </dgm:ptLst>
  <dgm:cxnLst>
    <dgm:cxn modelId="{50E6C4CD-867D-A14F-AD34-77EFA9C6E21F}" type="presOf" srcId="{324ED891-1C97-7A47-909B-F30FC72C526D}" destId="{15C28198-BF9E-EF4B-9461-3D1374005F70}" srcOrd="0" destOrd="0" presId="urn:microsoft.com/office/officeart/2008/layout/VerticalCircleList"/>
    <dgm:cxn modelId="{873F8112-B3ED-F14E-8730-B3ABF04EFEE0}" srcId="{324ED891-1C97-7A47-909B-F30FC72C526D}" destId="{B5AB401A-61A0-624F-8454-22B88F610C9C}" srcOrd="4" destOrd="0" parTransId="{B8C3B835-75EF-5947-AAFC-A59D89A540C2}" sibTransId="{F68D36B9-61D0-6C4C-A185-7888B737D37A}"/>
    <dgm:cxn modelId="{65E827E2-68EB-314E-A6B3-E447F18C534E}" srcId="{324ED891-1C97-7A47-909B-F30FC72C526D}" destId="{BA55F5F0-71BB-A14E-9964-AE534D8E4358}" srcOrd="0" destOrd="0" parTransId="{22DE3D73-9A13-3D46-8E47-755B1D29F9E6}" sibTransId="{7CF888E3-2489-FA47-907B-6C43BC6DD0DC}"/>
    <dgm:cxn modelId="{17CDD8EF-A062-764E-A181-89BECBFAA1A6}" type="presOf" srcId="{54644A38-DE50-B14D-B92E-5683E0D10B4F}" destId="{66A0A926-169E-4E4C-8B88-159BC7627711}" srcOrd="0" destOrd="0" presId="urn:microsoft.com/office/officeart/2008/layout/VerticalCircleList"/>
    <dgm:cxn modelId="{3A26CE13-CF0F-3643-9C63-FD5C2024B8F6}" srcId="{324ED891-1C97-7A47-909B-F30FC72C526D}" destId="{54644A38-DE50-B14D-B92E-5683E0D10B4F}" srcOrd="3" destOrd="0" parTransId="{10B4EBAE-524F-0E41-BA82-49EF769B038E}" sibTransId="{2866F65A-59A2-124D-AD97-4D717DE8B946}"/>
    <dgm:cxn modelId="{7673C1A8-2784-2E4B-8D93-91316D58E3B2}" srcId="{324ED891-1C97-7A47-909B-F30FC72C526D}" destId="{D11F0D49-09B5-5345-9E12-A7AD352F8E75}" srcOrd="2" destOrd="0" parTransId="{378829F7-4925-0A41-B834-BE0520AEA425}" sibTransId="{554E5B29-A300-7E47-B91E-BF5CE28E67E9}"/>
    <dgm:cxn modelId="{6C05D4B8-3C81-1E4A-8DE7-D4FAE1C22918}" type="presOf" srcId="{D11F0D49-09B5-5345-9E12-A7AD352F8E75}" destId="{45717980-C274-8F4B-86B8-E3E81815184A}" srcOrd="0" destOrd="0" presId="urn:microsoft.com/office/officeart/2008/layout/VerticalCircleList"/>
    <dgm:cxn modelId="{8D6DC75D-C1D8-3144-B7F7-F9BBCA12EC70}" type="presOf" srcId="{BA55F5F0-71BB-A14E-9964-AE534D8E4358}" destId="{69684304-6B05-3D4F-A3C8-ECC191CB5D2A}" srcOrd="0" destOrd="0" presId="urn:microsoft.com/office/officeart/2008/layout/VerticalCircleList"/>
    <dgm:cxn modelId="{18AC15E3-F8FA-F746-B364-C957BFB258EA}" srcId="{324ED891-1C97-7A47-909B-F30FC72C526D}" destId="{80775624-D891-0D45-B902-D6D44EB09871}" srcOrd="1" destOrd="0" parTransId="{589D3A91-2921-E641-B50E-FA8CB303203B}" sibTransId="{A80F6389-92BB-6147-B52C-E28C16B8BE1B}"/>
    <dgm:cxn modelId="{81CD852A-E9C6-B942-8570-36189BDCF89B}" type="presOf" srcId="{B5AB401A-61A0-624F-8454-22B88F610C9C}" destId="{64176EEA-FDE4-484E-BC41-ED623323734D}" srcOrd="0" destOrd="0" presId="urn:microsoft.com/office/officeart/2008/layout/VerticalCircleList"/>
    <dgm:cxn modelId="{030D1D71-8E70-3D45-BFCB-4D376D0BAC90}" type="presOf" srcId="{80775624-D891-0D45-B902-D6D44EB09871}" destId="{14F48F9F-387E-1445-866A-7A3BBAC81526}" srcOrd="0" destOrd="0" presId="urn:microsoft.com/office/officeart/2008/layout/VerticalCircleList"/>
    <dgm:cxn modelId="{702685AC-ABE4-9641-A4D0-FC9E5C11A19D}" type="presParOf" srcId="{15C28198-BF9E-EF4B-9461-3D1374005F70}" destId="{4A495960-695D-C748-9F85-1E4AA99D37D9}" srcOrd="0" destOrd="0" presId="urn:microsoft.com/office/officeart/2008/layout/VerticalCircleList"/>
    <dgm:cxn modelId="{73E15FE1-ED91-454D-A184-1C59F180392C}" type="presParOf" srcId="{4A495960-695D-C748-9F85-1E4AA99D37D9}" destId="{E82EC079-9A32-8F43-9CD6-510015E3CA51}" srcOrd="0" destOrd="0" presId="urn:microsoft.com/office/officeart/2008/layout/VerticalCircleList"/>
    <dgm:cxn modelId="{F7FDE2A5-17E8-E245-83CF-5719359F342C}" type="presParOf" srcId="{4A495960-695D-C748-9F85-1E4AA99D37D9}" destId="{0030EE4F-F7B4-594E-8447-6CCF7576DBDC}" srcOrd="1" destOrd="0" presId="urn:microsoft.com/office/officeart/2008/layout/VerticalCircleList"/>
    <dgm:cxn modelId="{D218F3B5-0F2B-4945-8E82-27CDCBB882C5}" type="presParOf" srcId="{4A495960-695D-C748-9F85-1E4AA99D37D9}" destId="{69684304-6B05-3D4F-A3C8-ECC191CB5D2A}" srcOrd="2" destOrd="0" presId="urn:microsoft.com/office/officeart/2008/layout/VerticalCircleList"/>
    <dgm:cxn modelId="{97DA469C-2128-C840-AD41-284BC3F12027}" type="presParOf" srcId="{15C28198-BF9E-EF4B-9461-3D1374005F70}" destId="{E5711561-8D00-B348-92B0-69ABCB2AA518}" srcOrd="1" destOrd="0" presId="urn:microsoft.com/office/officeart/2008/layout/VerticalCircleList"/>
    <dgm:cxn modelId="{573316C0-D5BB-7443-9620-AFB977F35350}" type="presParOf" srcId="{E5711561-8D00-B348-92B0-69ABCB2AA518}" destId="{6367EAB0-4391-384F-AF8E-5EF664D5E748}" srcOrd="0" destOrd="0" presId="urn:microsoft.com/office/officeart/2008/layout/VerticalCircleList"/>
    <dgm:cxn modelId="{F5E66ADC-6986-8541-8081-004E4B318907}" type="presParOf" srcId="{E5711561-8D00-B348-92B0-69ABCB2AA518}" destId="{44B1D001-B194-C849-AD30-DB1A9E961DFC}" srcOrd="1" destOrd="0" presId="urn:microsoft.com/office/officeart/2008/layout/VerticalCircleList"/>
    <dgm:cxn modelId="{4C2E2F8E-63AF-074A-A0EF-A9C0065C3DEC}" type="presParOf" srcId="{E5711561-8D00-B348-92B0-69ABCB2AA518}" destId="{14F48F9F-387E-1445-866A-7A3BBAC81526}" srcOrd="2" destOrd="0" presId="urn:microsoft.com/office/officeart/2008/layout/VerticalCircleList"/>
    <dgm:cxn modelId="{23B83A59-7293-B445-BA2A-FA72E565E1AA}" type="presParOf" srcId="{15C28198-BF9E-EF4B-9461-3D1374005F70}" destId="{8C5F907B-7F59-DB4B-A79A-D1F73D29B798}" srcOrd="2" destOrd="0" presId="urn:microsoft.com/office/officeart/2008/layout/VerticalCircleList"/>
    <dgm:cxn modelId="{5C132578-B27A-E347-8F86-D0C64D89147D}" type="presParOf" srcId="{8C5F907B-7F59-DB4B-A79A-D1F73D29B798}" destId="{B68FE30E-EB0D-7B48-B9CA-FC7FE359EC2B}" srcOrd="0" destOrd="0" presId="urn:microsoft.com/office/officeart/2008/layout/VerticalCircleList"/>
    <dgm:cxn modelId="{275ECDE1-4F39-6C4A-99C4-39245EAF0D0F}" type="presParOf" srcId="{8C5F907B-7F59-DB4B-A79A-D1F73D29B798}" destId="{71ABD330-FBEA-0546-861A-A762245CB619}" srcOrd="1" destOrd="0" presId="urn:microsoft.com/office/officeart/2008/layout/VerticalCircleList"/>
    <dgm:cxn modelId="{7494AD26-3759-884D-B8A5-127D89D1CAB6}" type="presParOf" srcId="{8C5F907B-7F59-DB4B-A79A-D1F73D29B798}" destId="{45717980-C274-8F4B-86B8-E3E81815184A}" srcOrd="2" destOrd="0" presId="urn:microsoft.com/office/officeart/2008/layout/VerticalCircleList"/>
    <dgm:cxn modelId="{EEB61D66-C7DF-3342-99CD-3B1E209D0D49}" type="presParOf" srcId="{15C28198-BF9E-EF4B-9461-3D1374005F70}" destId="{2B480D23-9AD0-E840-A673-B77F2E3C975D}" srcOrd="3" destOrd="0" presId="urn:microsoft.com/office/officeart/2008/layout/VerticalCircleList"/>
    <dgm:cxn modelId="{1FD05AA5-2D55-F14D-8F52-CADBF02BE0BE}" type="presParOf" srcId="{2B480D23-9AD0-E840-A673-B77F2E3C975D}" destId="{B03BF046-BD94-6E4F-B58F-4DCEBE8A9992}" srcOrd="0" destOrd="0" presId="urn:microsoft.com/office/officeart/2008/layout/VerticalCircleList"/>
    <dgm:cxn modelId="{2F409A83-66F7-6240-BB2A-2B6DB72C5556}" type="presParOf" srcId="{2B480D23-9AD0-E840-A673-B77F2E3C975D}" destId="{F7BAB578-F54A-694C-B876-602C44DA5D7F}" srcOrd="1" destOrd="0" presId="urn:microsoft.com/office/officeart/2008/layout/VerticalCircleList"/>
    <dgm:cxn modelId="{2042D54E-9BFD-8C4D-A4A8-8CFCAAAC235E}" type="presParOf" srcId="{2B480D23-9AD0-E840-A673-B77F2E3C975D}" destId="{66A0A926-169E-4E4C-8B88-159BC7627711}" srcOrd="2" destOrd="0" presId="urn:microsoft.com/office/officeart/2008/layout/VerticalCircleList"/>
    <dgm:cxn modelId="{DCC38FA6-E693-5844-AE87-41F31DFECDF3}" type="presParOf" srcId="{15C28198-BF9E-EF4B-9461-3D1374005F70}" destId="{4ED641DD-93C9-E747-BBD5-DE98B02C4271}" srcOrd="4" destOrd="0" presId="urn:microsoft.com/office/officeart/2008/layout/VerticalCircleList"/>
    <dgm:cxn modelId="{C5FDE54B-DD32-CB4C-9D07-B964EA8E6F36}" type="presParOf" srcId="{4ED641DD-93C9-E747-BBD5-DE98B02C4271}" destId="{1A9D2CE4-2283-6C4A-8BF9-9D911A5CDEB9}" srcOrd="0" destOrd="0" presId="urn:microsoft.com/office/officeart/2008/layout/VerticalCircleList"/>
    <dgm:cxn modelId="{759524DB-8965-E44F-A070-C290A761DD4D}" type="presParOf" srcId="{4ED641DD-93C9-E747-BBD5-DE98B02C4271}" destId="{D38CCA30-01C1-EA4A-A3D1-B0EA0189AE7B}" srcOrd="1" destOrd="0" presId="urn:microsoft.com/office/officeart/2008/layout/VerticalCircleList"/>
    <dgm:cxn modelId="{B5C91B70-4424-F04A-8DEE-EC9289CDFF84}" type="presParOf" srcId="{4ED641DD-93C9-E747-BBD5-DE98B02C4271}" destId="{64176EEA-FDE4-484E-BC41-ED623323734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572CC5-4939-A84C-92CD-00EDD1A96306}" type="doc">
      <dgm:prSet loTypeId="urn:microsoft.com/office/officeart/2005/8/layout/hList9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27E202-30F0-C540-80D4-156799E49014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BECDC9E8-858E-0C42-85F8-8C4B08C1A5AB}" type="parTrans" cxnId="{6894870C-4421-A742-975C-7E83E27A525B}">
      <dgm:prSet/>
      <dgm:spPr/>
      <dgm:t>
        <a:bodyPr/>
        <a:lstStyle/>
        <a:p>
          <a:endParaRPr lang="en-US"/>
        </a:p>
      </dgm:t>
    </dgm:pt>
    <dgm:pt modelId="{3B45D979-6F9D-4C45-9A0E-7723C55D4E7B}" type="sibTrans" cxnId="{6894870C-4421-A742-975C-7E83E27A525B}">
      <dgm:prSet/>
      <dgm:spPr/>
      <dgm:t>
        <a:bodyPr/>
        <a:lstStyle/>
        <a:p>
          <a:endParaRPr lang="en-US"/>
        </a:p>
      </dgm:t>
    </dgm:pt>
    <dgm:pt modelId="{D2446FF0-8441-FE43-AFD8-603E7AA7CA9D}">
      <dgm:prSet phldrT="[Text]"/>
      <dgm:spPr/>
      <dgm:t>
        <a:bodyPr/>
        <a:lstStyle/>
        <a:p>
          <a:r>
            <a:rPr lang="en-US" dirty="0" smtClean="0"/>
            <a:t>Describe</a:t>
          </a:r>
          <a:endParaRPr lang="en-US" dirty="0"/>
        </a:p>
      </dgm:t>
    </dgm:pt>
    <dgm:pt modelId="{B597F254-B9F8-3340-BB52-663B937D4617}" type="parTrans" cxnId="{404AB6EB-9B70-0349-8E6B-B9C69569410A}">
      <dgm:prSet/>
      <dgm:spPr/>
      <dgm:t>
        <a:bodyPr/>
        <a:lstStyle/>
        <a:p>
          <a:endParaRPr lang="en-US"/>
        </a:p>
      </dgm:t>
    </dgm:pt>
    <dgm:pt modelId="{EA1330CA-103B-834E-AC10-628C364D936B}" type="sibTrans" cxnId="{404AB6EB-9B70-0349-8E6B-B9C69569410A}">
      <dgm:prSet/>
      <dgm:spPr/>
      <dgm:t>
        <a:bodyPr/>
        <a:lstStyle/>
        <a:p>
          <a:endParaRPr lang="en-US"/>
        </a:p>
      </dgm:t>
    </dgm:pt>
    <dgm:pt modelId="{325A0D37-3D93-F641-BB58-0BDE64A94701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6A774262-164F-934F-BA79-7B27F7A9573F}" type="parTrans" cxnId="{C3FA5090-647B-414B-8FB8-ACA9C3B01291}">
      <dgm:prSet/>
      <dgm:spPr/>
      <dgm:t>
        <a:bodyPr/>
        <a:lstStyle/>
        <a:p>
          <a:endParaRPr lang="en-US"/>
        </a:p>
      </dgm:t>
    </dgm:pt>
    <dgm:pt modelId="{9CE4435D-6CE5-2947-A182-71A81789D5E4}" type="sibTrans" cxnId="{C3FA5090-647B-414B-8FB8-ACA9C3B01291}">
      <dgm:prSet/>
      <dgm:spPr/>
      <dgm:t>
        <a:bodyPr/>
        <a:lstStyle/>
        <a:p>
          <a:endParaRPr lang="en-US"/>
        </a:p>
      </dgm:t>
    </dgm:pt>
    <dgm:pt modelId="{32B08852-AC9C-9D40-BF9E-CE31C8981ED5}">
      <dgm:prSet phldrT="[Text]"/>
      <dgm:spPr/>
      <dgm:t>
        <a:bodyPr/>
        <a:lstStyle/>
        <a:p>
          <a:r>
            <a:rPr lang="en-US" dirty="0" smtClean="0"/>
            <a:t>Explain</a:t>
          </a:r>
          <a:endParaRPr lang="en-US" dirty="0"/>
        </a:p>
      </dgm:t>
    </dgm:pt>
    <dgm:pt modelId="{0709F795-1C71-3F45-9B74-812ED6AC9A34}" type="parTrans" cxnId="{AA7A2DCE-EA86-9E44-84BC-F2E64E4C1F02}">
      <dgm:prSet/>
      <dgm:spPr/>
      <dgm:t>
        <a:bodyPr/>
        <a:lstStyle/>
        <a:p>
          <a:endParaRPr lang="en-US"/>
        </a:p>
      </dgm:t>
    </dgm:pt>
    <dgm:pt modelId="{9FE41A08-0447-3844-B6F1-A0139A77D9DE}" type="sibTrans" cxnId="{AA7A2DCE-EA86-9E44-84BC-F2E64E4C1F02}">
      <dgm:prSet/>
      <dgm:spPr/>
      <dgm:t>
        <a:bodyPr/>
        <a:lstStyle/>
        <a:p>
          <a:endParaRPr lang="en-US"/>
        </a:p>
      </dgm:t>
    </dgm:pt>
    <dgm:pt modelId="{E7A98994-F3B0-9A45-B6AB-78D3D3569002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3DCD3B06-CBCB-7B4D-975C-D8E104AC53A1}" type="parTrans" cxnId="{FA9D4449-993F-9E41-B9B5-F3318A839A2A}">
      <dgm:prSet/>
      <dgm:spPr/>
      <dgm:t>
        <a:bodyPr/>
        <a:lstStyle/>
        <a:p>
          <a:endParaRPr lang="en-US"/>
        </a:p>
      </dgm:t>
    </dgm:pt>
    <dgm:pt modelId="{EF78A2A2-E5C5-1642-94FC-91E656725F18}" type="sibTrans" cxnId="{FA9D4449-993F-9E41-B9B5-F3318A839A2A}">
      <dgm:prSet/>
      <dgm:spPr/>
      <dgm:t>
        <a:bodyPr/>
        <a:lstStyle/>
        <a:p>
          <a:endParaRPr lang="en-US"/>
        </a:p>
      </dgm:t>
    </dgm:pt>
    <dgm:pt modelId="{EB0BEC14-E26F-6147-B9D1-0DA3F8F2CB00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4B4149FA-85C8-B54F-8CAD-7FE3865C8F3D}" type="parTrans" cxnId="{A36E3F1C-B2EB-274D-965F-865C86138480}">
      <dgm:prSet/>
      <dgm:spPr/>
      <dgm:t>
        <a:bodyPr/>
        <a:lstStyle/>
        <a:p>
          <a:endParaRPr lang="en-US"/>
        </a:p>
      </dgm:t>
    </dgm:pt>
    <dgm:pt modelId="{7C911517-8455-DE41-83B2-804195AEC6FF}" type="sibTrans" cxnId="{A36E3F1C-B2EB-274D-965F-865C86138480}">
      <dgm:prSet/>
      <dgm:spPr/>
      <dgm:t>
        <a:bodyPr/>
        <a:lstStyle/>
        <a:p>
          <a:endParaRPr lang="en-US"/>
        </a:p>
      </dgm:t>
    </dgm:pt>
    <dgm:pt modelId="{421C2FCD-550A-464A-A306-6C3E40EE12F6}">
      <dgm:prSet phldrT="[Text]"/>
      <dgm:spPr/>
      <dgm:t>
        <a:bodyPr/>
        <a:lstStyle/>
        <a:p>
          <a:r>
            <a:rPr lang="en-US" dirty="0" smtClean="0"/>
            <a:t>Propose</a:t>
          </a:r>
          <a:endParaRPr lang="en-US" dirty="0"/>
        </a:p>
      </dgm:t>
    </dgm:pt>
    <dgm:pt modelId="{D5685737-39B0-0246-9A83-08E2B7B31405}" type="parTrans" cxnId="{3013A7CE-40CB-BA41-9D63-82095C60CC69}">
      <dgm:prSet/>
      <dgm:spPr/>
      <dgm:t>
        <a:bodyPr/>
        <a:lstStyle/>
        <a:p>
          <a:endParaRPr lang="en-US"/>
        </a:p>
      </dgm:t>
    </dgm:pt>
    <dgm:pt modelId="{18D9C5B5-F1B4-1F4B-9CAF-450D9A94B6FD}" type="sibTrans" cxnId="{3013A7CE-40CB-BA41-9D63-82095C60CC69}">
      <dgm:prSet/>
      <dgm:spPr/>
      <dgm:t>
        <a:bodyPr/>
        <a:lstStyle/>
        <a:p>
          <a:endParaRPr lang="en-US"/>
        </a:p>
      </dgm:t>
    </dgm:pt>
    <dgm:pt modelId="{F594AC21-2EC9-8842-80D1-51689987C92E}">
      <dgm:prSet phldrT="[Text]"/>
      <dgm:spPr/>
      <dgm:t>
        <a:bodyPr/>
        <a:lstStyle/>
        <a:p>
          <a:r>
            <a:rPr lang="en-US" dirty="0" smtClean="0"/>
            <a:t>Request</a:t>
          </a:r>
          <a:endParaRPr lang="en-US" dirty="0"/>
        </a:p>
      </dgm:t>
    </dgm:pt>
    <dgm:pt modelId="{6382603F-9005-7843-8CD1-67B6FB1BF3B5}" type="parTrans" cxnId="{813068F7-7857-CC44-AAC7-E11DDE9304BF}">
      <dgm:prSet/>
      <dgm:spPr/>
      <dgm:t>
        <a:bodyPr/>
        <a:lstStyle/>
        <a:p>
          <a:endParaRPr lang="en-US"/>
        </a:p>
      </dgm:t>
    </dgm:pt>
    <dgm:pt modelId="{94F7A09E-99DF-1043-BF39-9738C7FD0D81}" type="sibTrans" cxnId="{813068F7-7857-CC44-AAC7-E11DDE9304BF}">
      <dgm:prSet/>
      <dgm:spPr/>
      <dgm:t>
        <a:bodyPr/>
        <a:lstStyle/>
        <a:p>
          <a:endParaRPr lang="en-US"/>
        </a:p>
      </dgm:t>
    </dgm:pt>
    <dgm:pt modelId="{F3548E87-DA89-F541-A62D-57535861210B}" type="pres">
      <dgm:prSet presAssocID="{2D572CC5-4939-A84C-92CD-00EDD1A9630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A625397-F0EB-2948-B6F3-4871C8ECF7BD}" type="pres">
      <dgm:prSet presAssocID="{C027E202-30F0-C540-80D4-156799E49014}" presName="posSpace" presStyleCnt="0"/>
      <dgm:spPr/>
    </dgm:pt>
    <dgm:pt modelId="{4C9CD9EE-3BDB-7A4A-B086-11D0B89B4566}" type="pres">
      <dgm:prSet presAssocID="{C027E202-30F0-C540-80D4-156799E49014}" presName="vertFlow" presStyleCnt="0"/>
      <dgm:spPr/>
    </dgm:pt>
    <dgm:pt modelId="{4E35A164-E8E7-734A-B2D4-87E3B48AFB72}" type="pres">
      <dgm:prSet presAssocID="{C027E202-30F0-C540-80D4-156799E49014}" presName="topSpace" presStyleCnt="0"/>
      <dgm:spPr/>
    </dgm:pt>
    <dgm:pt modelId="{727E863C-E291-CB47-930B-F06E28A44625}" type="pres">
      <dgm:prSet presAssocID="{C027E202-30F0-C540-80D4-156799E49014}" presName="firstComp" presStyleCnt="0"/>
      <dgm:spPr/>
    </dgm:pt>
    <dgm:pt modelId="{A651FEE5-7332-2C4D-8906-EC4339FBBF7E}" type="pres">
      <dgm:prSet presAssocID="{C027E202-30F0-C540-80D4-156799E49014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78C39DE9-F607-3343-92AC-21E6E69222D0}" type="pres">
      <dgm:prSet presAssocID="{C027E202-30F0-C540-80D4-156799E49014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B0FC7-C9CC-1843-ADD4-A1EBE36CAF7F}" type="pres">
      <dgm:prSet presAssocID="{C027E202-30F0-C540-80D4-156799E49014}" presName="negSpace" presStyleCnt="0"/>
      <dgm:spPr/>
    </dgm:pt>
    <dgm:pt modelId="{7C600827-2FEC-9549-BB61-D1E0970331FB}" type="pres">
      <dgm:prSet presAssocID="{C027E202-30F0-C540-80D4-156799E49014}" presName="circle" presStyleLbl="node1" presStyleIdx="0" presStyleCnt="4"/>
      <dgm:spPr/>
      <dgm:t>
        <a:bodyPr/>
        <a:lstStyle/>
        <a:p>
          <a:endParaRPr lang="en-US"/>
        </a:p>
      </dgm:t>
    </dgm:pt>
    <dgm:pt modelId="{DBB519D1-8437-CE48-9DF8-795183D203C8}" type="pres">
      <dgm:prSet presAssocID="{3B45D979-6F9D-4C45-9A0E-7723C55D4E7B}" presName="transSpace" presStyleCnt="0"/>
      <dgm:spPr/>
    </dgm:pt>
    <dgm:pt modelId="{CBC32ECB-42C9-BB4C-98AA-5CADE3CE89DE}" type="pres">
      <dgm:prSet presAssocID="{325A0D37-3D93-F641-BB58-0BDE64A94701}" presName="posSpace" presStyleCnt="0"/>
      <dgm:spPr/>
    </dgm:pt>
    <dgm:pt modelId="{23DC1760-D4EB-4645-A00B-34968B97DFEF}" type="pres">
      <dgm:prSet presAssocID="{325A0D37-3D93-F641-BB58-0BDE64A94701}" presName="vertFlow" presStyleCnt="0"/>
      <dgm:spPr/>
    </dgm:pt>
    <dgm:pt modelId="{AD00233B-C022-9546-A7BE-74E18AF48444}" type="pres">
      <dgm:prSet presAssocID="{325A0D37-3D93-F641-BB58-0BDE64A94701}" presName="topSpace" presStyleCnt="0"/>
      <dgm:spPr/>
    </dgm:pt>
    <dgm:pt modelId="{0D84CC93-D397-7C42-84F3-AA01217A6387}" type="pres">
      <dgm:prSet presAssocID="{325A0D37-3D93-F641-BB58-0BDE64A94701}" presName="firstComp" presStyleCnt="0"/>
      <dgm:spPr/>
    </dgm:pt>
    <dgm:pt modelId="{15ABD3C3-9B99-0B49-B485-F76F0F1AE468}" type="pres">
      <dgm:prSet presAssocID="{325A0D37-3D93-F641-BB58-0BDE64A94701}" presName="firstChild" presStyleLbl="bgAccFollowNode1" presStyleIdx="1" presStyleCnt="4"/>
      <dgm:spPr/>
      <dgm:t>
        <a:bodyPr/>
        <a:lstStyle/>
        <a:p>
          <a:endParaRPr lang="en-US"/>
        </a:p>
      </dgm:t>
    </dgm:pt>
    <dgm:pt modelId="{06DB98E7-4E40-684D-94F1-1A17EF1A7EDD}" type="pres">
      <dgm:prSet presAssocID="{325A0D37-3D93-F641-BB58-0BDE64A94701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C6E00-6A44-5B42-BABD-093C5DF8F0AC}" type="pres">
      <dgm:prSet presAssocID="{325A0D37-3D93-F641-BB58-0BDE64A94701}" presName="negSpace" presStyleCnt="0"/>
      <dgm:spPr/>
    </dgm:pt>
    <dgm:pt modelId="{14E53841-B857-8847-9235-12C4E311647E}" type="pres">
      <dgm:prSet presAssocID="{325A0D37-3D93-F641-BB58-0BDE64A94701}" presName="circle" presStyleLbl="node1" presStyleIdx="1" presStyleCnt="4"/>
      <dgm:spPr/>
      <dgm:t>
        <a:bodyPr/>
        <a:lstStyle/>
        <a:p>
          <a:endParaRPr lang="en-US"/>
        </a:p>
      </dgm:t>
    </dgm:pt>
    <dgm:pt modelId="{680CC9A3-8816-2240-A303-1AD5A7AF2989}" type="pres">
      <dgm:prSet presAssocID="{9CE4435D-6CE5-2947-A182-71A81789D5E4}" presName="transSpace" presStyleCnt="0"/>
      <dgm:spPr/>
    </dgm:pt>
    <dgm:pt modelId="{54C3BE4D-645B-CC45-AFC6-11024DA52C1B}" type="pres">
      <dgm:prSet presAssocID="{E7A98994-F3B0-9A45-B6AB-78D3D3569002}" presName="posSpace" presStyleCnt="0"/>
      <dgm:spPr/>
    </dgm:pt>
    <dgm:pt modelId="{F86687C8-CD21-9D4E-B454-039574626F6B}" type="pres">
      <dgm:prSet presAssocID="{E7A98994-F3B0-9A45-B6AB-78D3D3569002}" presName="vertFlow" presStyleCnt="0"/>
      <dgm:spPr/>
    </dgm:pt>
    <dgm:pt modelId="{D915A134-943C-BC40-85D8-CF056EADA2A4}" type="pres">
      <dgm:prSet presAssocID="{E7A98994-F3B0-9A45-B6AB-78D3D3569002}" presName="topSpace" presStyleCnt="0"/>
      <dgm:spPr/>
    </dgm:pt>
    <dgm:pt modelId="{79841CA5-E22A-D443-9BFF-1360E0519350}" type="pres">
      <dgm:prSet presAssocID="{E7A98994-F3B0-9A45-B6AB-78D3D3569002}" presName="firstComp" presStyleCnt="0"/>
      <dgm:spPr/>
    </dgm:pt>
    <dgm:pt modelId="{EAFBDFC0-EAC4-1241-B82A-44E4EFB827D7}" type="pres">
      <dgm:prSet presAssocID="{E7A98994-F3B0-9A45-B6AB-78D3D3569002}" presName="firstChild" presStyleLbl="bgAccFollowNode1" presStyleIdx="2" presStyleCnt="4"/>
      <dgm:spPr/>
      <dgm:t>
        <a:bodyPr/>
        <a:lstStyle/>
        <a:p>
          <a:endParaRPr lang="en-US"/>
        </a:p>
      </dgm:t>
    </dgm:pt>
    <dgm:pt modelId="{1E20EF82-896B-4440-9A83-0D0A9044B79D}" type="pres">
      <dgm:prSet presAssocID="{E7A98994-F3B0-9A45-B6AB-78D3D3569002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A7111-2089-2A42-AB47-4108582BF629}" type="pres">
      <dgm:prSet presAssocID="{E7A98994-F3B0-9A45-B6AB-78D3D3569002}" presName="negSpace" presStyleCnt="0"/>
      <dgm:spPr/>
    </dgm:pt>
    <dgm:pt modelId="{B99855D8-55DD-2941-BFD2-9C483AB85B94}" type="pres">
      <dgm:prSet presAssocID="{E7A98994-F3B0-9A45-B6AB-78D3D3569002}" presName="circle" presStyleLbl="node1" presStyleIdx="2" presStyleCnt="4"/>
      <dgm:spPr/>
      <dgm:t>
        <a:bodyPr/>
        <a:lstStyle/>
        <a:p>
          <a:endParaRPr lang="en-US"/>
        </a:p>
      </dgm:t>
    </dgm:pt>
    <dgm:pt modelId="{CBA59131-983A-5E4F-BC65-8969B71171DB}" type="pres">
      <dgm:prSet presAssocID="{EF78A2A2-E5C5-1642-94FC-91E656725F18}" presName="transSpace" presStyleCnt="0"/>
      <dgm:spPr/>
    </dgm:pt>
    <dgm:pt modelId="{9F30496E-CBD5-904B-8D87-DA353D4328A1}" type="pres">
      <dgm:prSet presAssocID="{EB0BEC14-E26F-6147-B9D1-0DA3F8F2CB00}" presName="posSpace" presStyleCnt="0"/>
      <dgm:spPr/>
    </dgm:pt>
    <dgm:pt modelId="{B8405098-4C99-1E4F-BAD8-817ED247CD77}" type="pres">
      <dgm:prSet presAssocID="{EB0BEC14-E26F-6147-B9D1-0DA3F8F2CB00}" presName="vertFlow" presStyleCnt="0"/>
      <dgm:spPr/>
    </dgm:pt>
    <dgm:pt modelId="{C524FAF3-0A44-9F43-AAC8-3FB401B12DFA}" type="pres">
      <dgm:prSet presAssocID="{EB0BEC14-E26F-6147-B9D1-0DA3F8F2CB00}" presName="topSpace" presStyleCnt="0"/>
      <dgm:spPr/>
    </dgm:pt>
    <dgm:pt modelId="{2E9D5F31-6B32-8341-A829-37851652F765}" type="pres">
      <dgm:prSet presAssocID="{EB0BEC14-E26F-6147-B9D1-0DA3F8F2CB00}" presName="firstComp" presStyleCnt="0"/>
      <dgm:spPr/>
    </dgm:pt>
    <dgm:pt modelId="{276BE93D-7DF2-5948-BAAC-6C655F7E8F08}" type="pres">
      <dgm:prSet presAssocID="{EB0BEC14-E26F-6147-B9D1-0DA3F8F2CB00}" presName="firstChild" presStyleLbl="bgAccFollowNode1" presStyleIdx="3" presStyleCnt="4"/>
      <dgm:spPr/>
      <dgm:t>
        <a:bodyPr/>
        <a:lstStyle/>
        <a:p>
          <a:endParaRPr lang="en-US"/>
        </a:p>
      </dgm:t>
    </dgm:pt>
    <dgm:pt modelId="{83F8FC49-2F5F-5748-ABB3-6AC75991A760}" type="pres">
      <dgm:prSet presAssocID="{EB0BEC14-E26F-6147-B9D1-0DA3F8F2CB00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A6982-E4A2-8243-A333-0C9273735CE7}" type="pres">
      <dgm:prSet presAssocID="{EB0BEC14-E26F-6147-B9D1-0DA3F8F2CB00}" presName="negSpace" presStyleCnt="0"/>
      <dgm:spPr/>
    </dgm:pt>
    <dgm:pt modelId="{3106ED3A-AAD0-EF42-8DB3-C08F4150C8B2}" type="pres">
      <dgm:prSet presAssocID="{EB0BEC14-E26F-6147-B9D1-0DA3F8F2CB00}" presName="circle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05C43E4F-03C9-0B4A-A168-A17A5B5918DB}" type="presOf" srcId="{E7A98994-F3B0-9A45-B6AB-78D3D3569002}" destId="{B99855D8-55DD-2941-BFD2-9C483AB85B94}" srcOrd="0" destOrd="0" presId="urn:microsoft.com/office/officeart/2005/8/layout/hList9"/>
    <dgm:cxn modelId="{3013A7CE-40CB-BA41-9D63-82095C60CC69}" srcId="{EB0BEC14-E26F-6147-B9D1-0DA3F8F2CB00}" destId="{421C2FCD-550A-464A-A306-6C3E40EE12F6}" srcOrd="0" destOrd="0" parTransId="{D5685737-39B0-0246-9A83-08E2B7B31405}" sibTransId="{18D9C5B5-F1B4-1F4B-9CAF-450D9A94B6FD}"/>
    <dgm:cxn modelId="{FA9D4449-993F-9E41-B9B5-F3318A839A2A}" srcId="{2D572CC5-4939-A84C-92CD-00EDD1A96306}" destId="{E7A98994-F3B0-9A45-B6AB-78D3D3569002}" srcOrd="2" destOrd="0" parTransId="{3DCD3B06-CBCB-7B4D-975C-D8E104AC53A1}" sibTransId="{EF78A2A2-E5C5-1642-94FC-91E656725F18}"/>
    <dgm:cxn modelId="{D212B552-5F26-814E-8A5C-2D9C7558D82B}" type="presOf" srcId="{C027E202-30F0-C540-80D4-156799E49014}" destId="{7C600827-2FEC-9549-BB61-D1E0970331FB}" srcOrd="0" destOrd="0" presId="urn:microsoft.com/office/officeart/2005/8/layout/hList9"/>
    <dgm:cxn modelId="{6894870C-4421-A742-975C-7E83E27A525B}" srcId="{2D572CC5-4939-A84C-92CD-00EDD1A96306}" destId="{C027E202-30F0-C540-80D4-156799E49014}" srcOrd="0" destOrd="0" parTransId="{BECDC9E8-858E-0C42-85F8-8C4B08C1A5AB}" sibTransId="{3B45D979-6F9D-4C45-9A0E-7723C55D4E7B}"/>
    <dgm:cxn modelId="{6ED9A172-069C-8747-94C2-49BBAC315003}" type="presOf" srcId="{2D572CC5-4939-A84C-92CD-00EDD1A96306}" destId="{F3548E87-DA89-F541-A62D-57535861210B}" srcOrd="0" destOrd="0" presId="urn:microsoft.com/office/officeart/2005/8/layout/hList9"/>
    <dgm:cxn modelId="{AA92F10D-66B9-1247-BEF4-ED4BF27B611E}" type="presOf" srcId="{421C2FCD-550A-464A-A306-6C3E40EE12F6}" destId="{83F8FC49-2F5F-5748-ABB3-6AC75991A760}" srcOrd="1" destOrd="0" presId="urn:microsoft.com/office/officeart/2005/8/layout/hList9"/>
    <dgm:cxn modelId="{AA7A2DCE-EA86-9E44-84BC-F2E64E4C1F02}" srcId="{325A0D37-3D93-F641-BB58-0BDE64A94701}" destId="{32B08852-AC9C-9D40-BF9E-CE31C8981ED5}" srcOrd="0" destOrd="0" parTransId="{0709F795-1C71-3F45-9B74-812ED6AC9A34}" sibTransId="{9FE41A08-0447-3844-B6F1-A0139A77D9DE}"/>
    <dgm:cxn modelId="{AFF9A8D3-0CBF-0D41-9FD7-075A395D8A50}" type="presOf" srcId="{F594AC21-2EC9-8842-80D1-51689987C92E}" destId="{1E20EF82-896B-4440-9A83-0D0A9044B79D}" srcOrd="1" destOrd="0" presId="urn:microsoft.com/office/officeart/2005/8/layout/hList9"/>
    <dgm:cxn modelId="{704E029D-67F7-6145-91C1-539CCA2E7F39}" type="presOf" srcId="{325A0D37-3D93-F641-BB58-0BDE64A94701}" destId="{14E53841-B857-8847-9235-12C4E311647E}" srcOrd="0" destOrd="0" presId="urn:microsoft.com/office/officeart/2005/8/layout/hList9"/>
    <dgm:cxn modelId="{C3FA5090-647B-414B-8FB8-ACA9C3B01291}" srcId="{2D572CC5-4939-A84C-92CD-00EDD1A96306}" destId="{325A0D37-3D93-F641-BB58-0BDE64A94701}" srcOrd="1" destOrd="0" parTransId="{6A774262-164F-934F-BA79-7B27F7A9573F}" sibTransId="{9CE4435D-6CE5-2947-A182-71A81789D5E4}"/>
    <dgm:cxn modelId="{A36E3F1C-B2EB-274D-965F-865C86138480}" srcId="{2D572CC5-4939-A84C-92CD-00EDD1A96306}" destId="{EB0BEC14-E26F-6147-B9D1-0DA3F8F2CB00}" srcOrd="3" destOrd="0" parTransId="{4B4149FA-85C8-B54F-8CAD-7FE3865C8F3D}" sibTransId="{7C911517-8455-DE41-83B2-804195AEC6FF}"/>
    <dgm:cxn modelId="{31A4884B-1BB9-2B41-89B7-B4664586E11B}" type="presOf" srcId="{32B08852-AC9C-9D40-BF9E-CE31C8981ED5}" destId="{15ABD3C3-9B99-0B49-B485-F76F0F1AE468}" srcOrd="0" destOrd="0" presId="urn:microsoft.com/office/officeart/2005/8/layout/hList9"/>
    <dgm:cxn modelId="{78388AF3-54A9-F54F-AE6D-081329B4B192}" type="presOf" srcId="{EB0BEC14-E26F-6147-B9D1-0DA3F8F2CB00}" destId="{3106ED3A-AAD0-EF42-8DB3-C08F4150C8B2}" srcOrd="0" destOrd="0" presId="urn:microsoft.com/office/officeart/2005/8/layout/hList9"/>
    <dgm:cxn modelId="{FAB81D3B-5C04-0446-A596-B39F53DBEE0A}" type="presOf" srcId="{421C2FCD-550A-464A-A306-6C3E40EE12F6}" destId="{276BE93D-7DF2-5948-BAAC-6C655F7E8F08}" srcOrd="0" destOrd="0" presId="urn:microsoft.com/office/officeart/2005/8/layout/hList9"/>
    <dgm:cxn modelId="{8C0B2BBF-08C1-F640-AA2A-300979AAA74C}" type="presOf" srcId="{D2446FF0-8441-FE43-AFD8-603E7AA7CA9D}" destId="{A651FEE5-7332-2C4D-8906-EC4339FBBF7E}" srcOrd="0" destOrd="0" presId="urn:microsoft.com/office/officeart/2005/8/layout/hList9"/>
    <dgm:cxn modelId="{99CEC421-5916-1A45-9361-3DD199FEB250}" type="presOf" srcId="{D2446FF0-8441-FE43-AFD8-603E7AA7CA9D}" destId="{78C39DE9-F607-3343-92AC-21E6E69222D0}" srcOrd="1" destOrd="0" presId="urn:microsoft.com/office/officeart/2005/8/layout/hList9"/>
    <dgm:cxn modelId="{813068F7-7857-CC44-AAC7-E11DDE9304BF}" srcId="{E7A98994-F3B0-9A45-B6AB-78D3D3569002}" destId="{F594AC21-2EC9-8842-80D1-51689987C92E}" srcOrd="0" destOrd="0" parTransId="{6382603F-9005-7843-8CD1-67B6FB1BF3B5}" sibTransId="{94F7A09E-99DF-1043-BF39-9738C7FD0D81}"/>
    <dgm:cxn modelId="{4E233103-C391-714A-97D6-8A15C5B3BF81}" type="presOf" srcId="{32B08852-AC9C-9D40-BF9E-CE31C8981ED5}" destId="{06DB98E7-4E40-684D-94F1-1A17EF1A7EDD}" srcOrd="1" destOrd="0" presId="urn:microsoft.com/office/officeart/2005/8/layout/hList9"/>
    <dgm:cxn modelId="{404AB6EB-9B70-0349-8E6B-B9C69569410A}" srcId="{C027E202-30F0-C540-80D4-156799E49014}" destId="{D2446FF0-8441-FE43-AFD8-603E7AA7CA9D}" srcOrd="0" destOrd="0" parTransId="{B597F254-B9F8-3340-BB52-663B937D4617}" sibTransId="{EA1330CA-103B-834E-AC10-628C364D936B}"/>
    <dgm:cxn modelId="{FE11D60B-0C1D-614B-8C2B-541CC0D4D6E4}" type="presOf" srcId="{F594AC21-2EC9-8842-80D1-51689987C92E}" destId="{EAFBDFC0-EAC4-1241-B82A-44E4EFB827D7}" srcOrd="0" destOrd="0" presId="urn:microsoft.com/office/officeart/2005/8/layout/hList9"/>
    <dgm:cxn modelId="{8FE818C5-E324-0C45-A350-50AC93877F07}" type="presParOf" srcId="{F3548E87-DA89-F541-A62D-57535861210B}" destId="{7A625397-F0EB-2948-B6F3-4871C8ECF7BD}" srcOrd="0" destOrd="0" presId="urn:microsoft.com/office/officeart/2005/8/layout/hList9"/>
    <dgm:cxn modelId="{C8DB55FC-5A37-2044-BA01-8833F88AFFC0}" type="presParOf" srcId="{F3548E87-DA89-F541-A62D-57535861210B}" destId="{4C9CD9EE-3BDB-7A4A-B086-11D0B89B4566}" srcOrd="1" destOrd="0" presId="urn:microsoft.com/office/officeart/2005/8/layout/hList9"/>
    <dgm:cxn modelId="{2B893E09-8E19-8347-A3C5-322F5D2A00C2}" type="presParOf" srcId="{4C9CD9EE-3BDB-7A4A-B086-11D0B89B4566}" destId="{4E35A164-E8E7-734A-B2D4-87E3B48AFB72}" srcOrd="0" destOrd="0" presId="urn:microsoft.com/office/officeart/2005/8/layout/hList9"/>
    <dgm:cxn modelId="{95F3A36D-2168-9246-BDED-BAAA90EC8E6B}" type="presParOf" srcId="{4C9CD9EE-3BDB-7A4A-B086-11D0B89B4566}" destId="{727E863C-E291-CB47-930B-F06E28A44625}" srcOrd="1" destOrd="0" presId="urn:microsoft.com/office/officeart/2005/8/layout/hList9"/>
    <dgm:cxn modelId="{B813AEE5-1ADA-AD4B-8AE4-86F8259EBD56}" type="presParOf" srcId="{727E863C-E291-CB47-930B-F06E28A44625}" destId="{A651FEE5-7332-2C4D-8906-EC4339FBBF7E}" srcOrd="0" destOrd="0" presId="urn:microsoft.com/office/officeart/2005/8/layout/hList9"/>
    <dgm:cxn modelId="{7832F1AA-4F39-9C49-BBD3-0FFD891C032B}" type="presParOf" srcId="{727E863C-E291-CB47-930B-F06E28A44625}" destId="{78C39DE9-F607-3343-92AC-21E6E69222D0}" srcOrd="1" destOrd="0" presId="urn:microsoft.com/office/officeart/2005/8/layout/hList9"/>
    <dgm:cxn modelId="{EE831028-5E10-3446-BB55-D0F5AEE5808C}" type="presParOf" srcId="{F3548E87-DA89-F541-A62D-57535861210B}" destId="{98BB0FC7-C9CC-1843-ADD4-A1EBE36CAF7F}" srcOrd="2" destOrd="0" presId="urn:microsoft.com/office/officeart/2005/8/layout/hList9"/>
    <dgm:cxn modelId="{AD8FB3BD-9D98-AE41-8ECD-4664C9F5F58F}" type="presParOf" srcId="{F3548E87-DA89-F541-A62D-57535861210B}" destId="{7C600827-2FEC-9549-BB61-D1E0970331FB}" srcOrd="3" destOrd="0" presId="urn:microsoft.com/office/officeart/2005/8/layout/hList9"/>
    <dgm:cxn modelId="{643702ED-A5BA-304E-B842-E01F578B4CF9}" type="presParOf" srcId="{F3548E87-DA89-F541-A62D-57535861210B}" destId="{DBB519D1-8437-CE48-9DF8-795183D203C8}" srcOrd="4" destOrd="0" presId="urn:microsoft.com/office/officeart/2005/8/layout/hList9"/>
    <dgm:cxn modelId="{A9E98CD6-3E38-084F-9571-8BF207F75D93}" type="presParOf" srcId="{F3548E87-DA89-F541-A62D-57535861210B}" destId="{CBC32ECB-42C9-BB4C-98AA-5CADE3CE89DE}" srcOrd="5" destOrd="0" presId="urn:microsoft.com/office/officeart/2005/8/layout/hList9"/>
    <dgm:cxn modelId="{09215871-6463-C649-9F32-46C39A86A433}" type="presParOf" srcId="{F3548E87-DA89-F541-A62D-57535861210B}" destId="{23DC1760-D4EB-4645-A00B-34968B97DFEF}" srcOrd="6" destOrd="0" presId="urn:microsoft.com/office/officeart/2005/8/layout/hList9"/>
    <dgm:cxn modelId="{969BEA00-B000-1045-B2E7-8868CD9AFCD0}" type="presParOf" srcId="{23DC1760-D4EB-4645-A00B-34968B97DFEF}" destId="{AD00233B-C022-9546-A7BE-74E18AF48444}" srcOrd="0" destOrd="0" presId="urn:microsoft.com/office/officeart/2005/8/layout/hList9"/>
    <dgm:cxn modelId="{5BAB4627-14E7-C844-A31C-039D1EB4A744}" type="presParOf" srcId="{23DC1760-D4EB-4645-A00B-34968B97DFEF}" destId="{0D84CC93-D397-7C42-84F3-AA01217A6387}" srcOrd="1" destOrd="0" presId="urn:microsoft.com/office/officeart/2005/8/layout/hList9"/>
    <dgm:cxn modelId="{A18B0113-F669-ED4F-802B-586D281E9B8F}" type="presParOf" srcId="{0D84CC93-D397-7C42-84F3-AA01217A6387}" destId="{15ABD3C3-9B99-0B49-B485-F76F0F1AE468}" srcOrd="0" destOrd="0" presId="urn:microsoft.com/office/officeart/2005/8/layout/hList9"/>
    <dgm:cxn modelId="{4AC0CFF1-5405-EF44-A616-D51A6ABC7BB6}" type="presParOf" srcId="{0D84CC93-D397-7C42-84F3-AA01217A6387}" destId="{06DB98E7-4E40-684D-94F1-1A17EF1A7EDD}" srcOrd="1" destOrd="0" presId="urn:microsoft.com/office/officeart/2005/8/layout/hList9"/>
    <dgm:cxn modelId="{BF63E975-B120-6A48-ADFA-2B130F33133A}" type="presParOf" srcId="{F3548E87-DA89-F541-A62D-57535861210B}" destId="{D8DC6E00-6A44-5B42-BABD-093C5DF8F0AC}" srcOrd="7" destOrd="0" presId="urn:microsoft.com/office/officeart/2005/8/layout/hList9"/>
    <dgm:cxn modelId="{B84BFBE8-90F8-C84F-8876-957DD27690EB}" type="presParOf" srcId="{F3548E87-DA89-F541-A62D-57535861210B}" destId="{14E53841-B857-8847-9235-12C4E311647E}" srcOrd="8" destOrd="0" presId="urn:microsoft.com/office/officeart/2005/8/layout/hList9"/>
    <dgm:cxn modelId="{6772A0F6-727B-074F-9700-0B857FE45403}" type="presParOf" srcId="{F3548E87-DA89-F541-A62D-57535861210B}" destId="{680CC9A3-8816-2240-A303-1AD5A7AF2989}" srcOrd="9" destOrd="0" presId="urn:microsoft.com/office/officeart/2005/8/layout/hList9"/>
    <dgm:cxn modelId="{63B5092B-038B-2A4C-BFBF-F3A2275D3A7F}" type="presParOf" srcId="{F3548E87-DA89-F541-A62D-57535861210B}" destId="{54C3BE4D-645B-CC45-AFC6-11024DA52C1B}" srcOrd="10" destOrd="0" presId="urn:microsoft.com/office/officeart/2005/8/layout/hList9"/>
    <dgm:cxn modelId="{B1EF853D-3D8F-0643-9500-7745E254532C}" type="presParOf" srcId="{F3548E87-DA89-F541-A62D-57535861210B}" destId="{F86687C8-CD21-9D4E-B454-039574626F6B}" srcOrd="11" destOrd="0" presId="urn:microsoft.com/office/officeart/2005/8/layout/hList9"/>
    <dgm:cxn modelId="{6FF9FE6B-B475-D640-A7C6-6133431B31E6}" type="presParOf" srcId="{F86687C8-CD21-9D4E-B454-039574626F6B}" destId="{D915A134-943C-BC40-85D8-CF056EADA2A4}" srcOrd="0" destOrd="0" presId="urn:microsoft.com/office/officeart/2005/8/layout/hList9"/>
    <dgm:cxn modelId="{DFCEC58D-9366-0444-9EE3-0115B097512D}" type="presParOf" srcId="{F86687C8-CD21-9D4E-B454-039574626F6B}" destId="{79841CA5-E22A-D443-9BFF-1360E0519350}" srcOrd="1" destOrd="0" presId="urn:microsoft.com/office/officeart/2005/8/layout/hList9"/>
    <dgm:cxn modelId="{9BBDEB47-3F25-A444-BF50-A0E3CFC0BA48}" type="presParOf" srcId="{79841CA5-E22A-D443-9BFF-1360E0519350}" destId="{EAFBDFC0-EAC4-1241-B82A-44E4EFB827D7}" srcOrd="0" destOrd="0" presId="urn:microsoft.com/office/officeart/2005/8/layout/hList9"/>
    <dgm:cxn modelId="{C58D76E0-3FD2-A840-9FE2-993B8D09BCBE}" type="presParOf" srcId="{79841CA5-E22A-D443-9BFF-1360E0519350}" destId="{1E20EF82-896B-4440-9A83-0D0A9044B79D}" srcOrd="1" destOrd="0" presId="urn:microsoft.com/office/officeart/2005/8/layout/hList9"/>
    <dgm:cxn modelId="{0A0EA967-6281-BC42-A890-ADB77F0ED64D}" type="presParOf" srcId="{F3548E87-DA89-F541-A62D-57535861210B}" destId="{8C6A7111-2089-2A42-AB47-4108582BF629}" srcOrd="12" destOrd="0" presId="urn:microsoft.com/office/officeart/2005/8/layout/hList9"/>
    <dgm:cxn modelId="{30D4FDC1-CC4F-5D4C-AF65-44056A25A761}" type="presParOf" srcId="{F3548E87-DA89-F541-A62D-57535861210B}" destId="{B99855D8-55DD-2941-BFD2-9C483AB85B94}" srcOrd="13" destOrd="0" presId="urn:microsoft.com/office/officeart/2005/8/layout/hList9"/>
    <dgm:cxn modelId="{F9FCCF29-94D8-3348-9D8E-8BF3644AB21A}" type="presParOf" srcId="{F3548E87-DA89-F541-A62D-57535861210B}" destId="{CBA59131-983A-5E4F-BC65-8969B71171DB}" srcOrd="14" destOrd="0" presId="urn:microsoft.com/office/officeart/2005/8/layout/hList9"/>
    <dgm:cxn modelId="{27B18C76-0CBC-3442-A409-558CB34124AB}" type="presParOf" srcId="{F3548E87-DA89-F541-A62D-57535861210B}" destId="{9F30496E-CBD5-904B-8D87-DA353D4328A1}" srcOrd="15" destOrd="0" presId="urn:microsoft.com/office/officeart/2005/8/layout/hList9"/>
    <dgm:cxn modelId="{33C7ADDF-C098-174E-AB92-F0E236EC0BAF}" type="presParOf" srcId="{F3548E87-DA89-F541-A62D-57535861210B}" destId="{B8405098-4C99-1E4F-BAD8-817ED247CD77}" srcOrd="16" destOrd="0" presId="urn:microsoft.com/office/officeart/2005/8/layout/hList9"/>
    <dgm:cxn modelId="{A7287C8F-678E-9344-BA11-01FB98A8FF6A}" type="presParOf" srcId="{B8405098-4C99-1E4F-BAD8-817ED247CD77}" destId="{C524FAF3-0A44-9F43-AAC8-3FB401B12DFA}" srcOrd="0" destOrd="0" presId="urn:microsoft.com/office/officeart/2005/8/layout/hList9"/>
    <dgm:cxn modelId="{00B7FC71-E142-AF42-BBDD-EE4FFD65C4F2}" type="presParOf" srcId="{B8405098-4C99-1E4F-BAD8-817ED247CD77}" destId="{2E9D5F31-6B32-8341-A829-37851652F765}" srcOrd="1" destOrd="0" presId="urn:microsoft.com/office/officeart/2005/8/layout/hList9"/>
    <dgm:cxn modelId="{F979EF61-4F20-E34E-82BE-036BB2878B92}" type="presParOf" srcId="{2E9D5F31-6B32-8341-A829-37851652F765}" destId="{276BE93D-7DF2-5948-BAAC-6C655F7E8F08}" srcOrd="0" destOrd="0" presId="urn:microsoft.com/office/officeart/2005/8/layout/hList9"/>
    <dgm:cxn modelId="{F1FD3DE6-68B8-9541-9CCE-E06EF09ABF3A}" type="presParOf" srcId="{2E9D5F31-6B32-8341-A829-37851652F765}" destId="{83F8FC49-2F5F-5748-ABB3-6AC75991A760}" srcOrd="1" destOrd="0" presId="urn:microsoft.com/office/officeart/2005/8/layout/hList9"/>
    <dgm:cxn modelId="{21374910-6E64-F74F-923A-8A5F83A696D0}" type="presParOf" srcId="{F3548E87-DA89-F541-A62D-57535861210B}" destId="{59BA6982-E4A2-8243-A333-0C9273735CE7}" srcOrd="17" destOrd="0" presId="urn:microsoft.com/office/officeart/2005/8/layout/hList9"/>
    <dgm:cxn modelId="{EF547F1E-1A64-3B4C-9865-842D8015F304}" type="presParOf" srcId="{F3548E87-DA89-F541-A62D-57535861210B}" destId="{3106ED3A-AAD0-EF42-8DB3-C08F4150C8B2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EC0812-D1B5-1348-9414-C5962D096435}" type="doc">
      <dgm:prSet loTypeId="urn:microsoft.com/office/officeart/2005/8/layout/defaul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E8E407-5B4B-9C45-8740-EDEDC688961F}">
      <dgm:prSet phldrT="[Text]"/>
      <dgm:spPr/>
      <dgm:t>
        <a:bodyPr/>
        <a:lstStyle/>
        <a:p>
          <a:r>
            <a:rPr lang="en-US" b="1" dirty="0" smtClean="0"/>
            <a:t>Process</a:t>
          </a:r>
          <a:endParaRPr lang="en-US" b="1" dirty="0"/>
        </a:p>
      </dgm:t>
    </dgm:pt>
    <dgm:pt modelId="{AB254F37-AFD8-4B44-B67F-D2ABAF88DD07}" type="parTrans" cxnId="{05D8B551-E124-0249-99CA-6230EF828FDB}">
      <dgm:prSet/>
      <dgm:spPr/>
      <dgm:t>
        <a:bodyPr/>
        <a:lstStyle/>
        <a:p>
          <a:endParaRPr lang="en-US" b="1"/>
        </a:p>
      </dgm:t>
    </dgm:pt>
    <dgm:pt modelId="{43578028-6260-8248-80BB-9815575562B1}" type="sibTrans" cxnId="{05D8B551-E124-0249-99CA-6230EF828FDB}">
      <dgm:prSet/>
      <dgm:spPr/>
      <dgm:t>
        <a:bodyPr/>
        <a:lstStyle/>
        <a:p>
          <a:endParaRPr lang="en-US" b="1"/>
        </a:p>
      </dgm:t>
    </dgm:pt>
    <dgm:pt modelId="{C667F250-9B9A-8044-B25E-90A63F2670EB}">
      <dgm:prSet phldrT="[Text]"/>
      <dgm:spPr/>
      <dgm:t>
        <a:bodyPr/>
        <a:lstStyle/>
        <a:p>
          <a:r>
            <a:rPr lang="en-US" b="1" dirty="0" smtClean="0"/>
            <a:t>Concept</a:t>
          </a:r>
          <a:endParaRPr lang="en-US" b="1" dirty="0"/>
        </a:p>
      </dgm:t>
    </dgm:pt>
    <dgm:pt modelId="{E9B7F678-8F23-064D-A1CE-1902A11265B2}" type="parTrans" cxnId="{D46E8686-E370-E24C-A4DC-95ABC97CF2D7}">
      <dgm:prSet/>
      <dgm:spPr/>
      <dgm:t>
        <a:bodyPr/>
        <a:lstStyle/>
        <a:p>
          <a:endParaRPr lang="en-US" b="1"/>
        </a:p>
      </dgm:t>
    </dgm:pt>
    <dgm:pt modelId="{C35E002B-9782-164F-9E13-47586F74DE88}" type="sibTrans" cxnId="{D46E8686-E370-E24C-A4DC-95ABC97CF2D7}">
      <dgm:prSet/>
      <dgm:spPr/>
      <dgm:t>
        <a:bodyPr/>
        <a:lstStyle/>
        <a:p>
          <a:endParaRPr lang="en-US" b="1"/>
        </a:p>
      </dgm:t>
    </dgm:pt>
    <dgm:pt modelId="{C810339F-5321-A74D-A673-7D872B10068A}">
      <dgm:prSet phldrT="[Text]"/>
      <dgm:spPr/>
      <dgm:t>
        <a:bodyPr/>
        <a:lstStyle/>
        <a:p>
          <a:r>
            <a:rPr lang="en-US" b="1" dirty="0" smtClean="0"/>
            <a:t>Numerical Data</a:t>
          </a:r>
          <a:endParaRPr lang="en-US" b="1" dirty="0"/>
        </a:p>
      </dgm:t>
    </dgm:pt>
    <dgm:pt modelId="{2E8C1E25-7376-CB4B-AA64-936C97732F9B}" type="parTrans" cxnId="{B1791960-0576-8540-850F-0EB33F8E4D51}">
      <dgm:prSet/>
      <dgm:spPr/>
      <dgm:t>
        <a:bodyPr/>
        <a:lstStyle/>
        <a:p>
          <a:endParaRPr lang="en-US" b="1"/>
        </a:p>
      </dgm:t>
    </dgm:pt>
    <dgm:pt modelId="{144D7550-4AFA-944A-B3D8-6B4088AA23C3}" type="sibTrans" cxnId="{B1791960-0576-8540-850F-0EB33F8E4D51}">
      <dgm:prSet/>
      <dgm:spPr/>
      <dgm:t>
        <a:bodyPr/>
        <a:lstStyle/>
        <a:p>
          <a:endParaRPr lang="en-US" b="1"/>
        </a:p>
      </dgm:t>
    </dgm:pt>
    <dgm:pt modelId="{BF3391FC-8921-6045-BE34-5DFE76DBECEB}">
      <dgm:prSet phldrT="[Text]"/>
      <dgm:spPr/>
      <dgm:t>
        <a:bodyPr/>
        <a:lstStyle/>
        <a:p>
          <a:r>
            <a:rPr lang="en-US" b="1" dirty="0" smtClean="0"/>
            <a:t>Classification</a:t>
          </a:r>
          <a:endParaRPr lang="en-US" b="1" dirty="0"/>
        </a:p>
      </dgm:t>
    </dgm:pt>
    <dgm:pt modelId="{3F32A642-8C24-284E-A4B3-575C66CD434B}" type="parTrans" cxnId="{842E7F16-4D59-1A4B-8ACD-D3CC98EA5BFD}">
      <dgm:prSet/>
      <dgm:spPr/>
      <dgm:t>
        <a:bodyPr/>
        <a:lstStyle/>
        <a:p>
          <a:endParaRPr lang="en-US" b="1"/>
        </a:p>
      </dgm:t>
    </dgm:pt>
    <dgm:pt modelId="{67923D19-4A01-4A4B-B0E2-9E802130329E}" type="sibTrans" cxnId="{842E7F16-4D59-1A4B-8ACD-D3CC98EA5BFD}">
      <dgm:prSet/>
      <dgm:spPr/>
      <dgm:t>
        <a:bodyPr/>
        <a:lstStyle/>
        <a:p>
          <a:endParaRPr lang="en-US" b="1"/>
        </a:p>
      </dgm:t>
    </dgm:pt>
    <dgm:pt modelId="{6013E29F-CA77-1A40-954B-069B6CC6BD56}">
      <dgm:prSet phldrT="[Text]"/>
      <dgm:spPr/>
      <dgm:t>
        <a:bodyPr/>
        <a:lstStyle/>
        <a:p>
          <a:r>
            <a:rPr lang="en-US" b="1" dirty="0" smtClean="0"/>
            <a:t>Text explanation</a:t>
          </a:r>
          <a:endParaRPr lang="en-US" b="1" dirty="0"/>
        </a:p>
      </dgm:t>
    </dgm:pt>
    <dgm:pt modelId="{85A9CE22-2929-FC44-97BC-7AB21CFF7BE8}" type="parTrans" cxnId="{005F84DD-E284-B94B-B303-CC12AE9F17F4}">
      <dgm:prSet/>
      <dgm:spPr/>
      <dgm:t>
        <a:bodyPr/>
        <a:lstStyle/>
        <a:p>
          <a:endParaRPr lang="en-US" b="1"/>
        </a:p>
      </dgm:t>
    </dgm:pt>
    <dgm:pt modelId="{F498D991-4BDC-5848-8934-6AB23DD241AB}" type="sibTrans" cxnId="{005F84DD-E284-B94B-B303-CC12AE9F17F4}">
      <dgm:prSet/>
      <dgm:spPr/>
      <dgm:t>
        <a:bodyPr/>
        <a:lstStyle/>
        <a:p>
          <a:endParaRPr lang="en-US" b="1"/>
        </a:p>
      </dgm:t>
    </dgm:pt>
    <dgm:pt modelId="{8185453D-709B-B941-AF86-527CB2E9BF1C}">
      <dgm:prSet phldrT="[Text]"/>
      <dgm:spPr/>
      <dgm:t>
        <a:bodyPr/>
        <a:lstStyle/>
        <a:p>
          <a:r>
            <a:rPr lang="en-US" b="1" dirty="0" smtClean="0"/>
            <a:t>Cases</a:t>
          </a:r>
          <a:endParaRPr lang="en-US" b="1" dirty="0"/>
        </a:p>
      </dgm:t>
    </dgm:pt>
    <dgm:pt modelId="{245025C0-0D64-3D4B-AA0A-B2788D5B4002}" type="parTrans" cxnId="{C14CAD76-C8C1-494F-8B62-5E95A91CF2B2}">
      <dgm:prSet/>
      <dgm:spPr/>
      <dgm:t>
        <a:bodyPr/>
        <a:lstStyle/>
        <a:p>
          <a:endParaRPr lang="en-US"/>
        </a:p>
      </dgm:t>
    </dgm:pt>
    <dgm:pt modelId="{66E66CAB-76D6-2949-82E0-2AA141EF8CF7}" type="sibTrans" cxnId="{C14CAD76-C8C1-494F-8B62-5E95A91CF2B2}">
      <dgm:prSet/>
      <dgm:spPr/>
      <dgm:t>
        <a:bodyPr/>
        <a:lstStyle/>
        <a:p>
          <a:endParaRPr lang="en-US"/>
        </a:p>
      </dgm:t>
    </dgm:pt>
    <dgm:pt modelId="{6075D50B-10A4-C44C-93DA-E0F9D6E0EC6E}">
      <dgm:prSet phldrT="[Text]"/>
      <dgm:spPr/>
      <dgm:t>
        <a:bodyPr/>
        <a:lstStyle/>
        <a:p>
          <a:r>
            <a:rPr lang="en-US" b="1" dirty="0" smtClean="0"/>
            <a:t>pictures</a:t>
          </a:r>
          <a:endParaRPr lang="en-US" b="1" dirty="0"/>
        </a:p>
      </dgm:t>
    </dgm:pt>
    <dgm:pt modelId="{303EC6AB-A7D2-E74C-9119-8F4FB758A1F1}" type="parTrans" cxnId="{2E56BC45-CF19-9E4B-8820-54E96E373BC9}">
      <dgm:prSet/>
      <dgm:spPr/>
      <dgm:t>
        <a:bodyPr/>
        <a:lstStyle/>
        <a:p>
          <a:endParaRPr lang="en-US"/>
        </a:p>
      </dgm:t>
    </dgm:pt>
    <dgm:pt modelId="{551321DC-8011-5F4D-82D5-AA516B4DB137}" type="sibTrans" cxnId="{2E56BC45-CF19-9E4B-8820-54E96E373BC9}">
      <dgm:prSet/>
      <dgm:spPr/>
      <dgm:t>
        <a:bodyPr/>
        <a:lstStyle/>
        <a:p>
          <a:endParaRPr lang="en-US"/>
        </a:p>
      </dgm:t>
    </dgm:pt>
    <dgm:pt modelId="{84D48422-0D66-7D4B-90D5-CE20FA42BED0}" type="pres">
      <dgm:prSet presAssocID="{71EC0812-D1B5-1348-9414-C5962D0964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AA2BBE-73F4-1B42-BFD2-B18E81E05AA9}" type="pres">
      <dgm:prSet presAssocID="{C7E8E407-5B4B-9C45-8740-EDEDC688961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AF88B-EDE8-DA44-AE0D-3293D26CFE21}" type="pres">
      <dgm:prSet presAssocID="{43578028-6260-8248-80BB-9815575562B1}" presName="sibTrans" presStyleCnt="0"/>
      <dgm:spPr/>
    </dgm:pt>
    <dgm:pt modelId="{E1FA6EF6-A681-9A41-A124-C6026A288C89}" type="pres">
      <dgm:prSet presAssocID="{C667F250-9B9A-8044-B25E-90A63F2670E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D25FA-9390-D040-AD3A-7237627E8680}" type="pres">
      <dgm:prSet presAssocID="{C35E002B-9782-164F-9E13-47586F74DE88}" presName="sibTrans" presStyleCnt="0"/>
      <dgm:spPr/>
    </dgm:pt>
    <dgm:pt modelId="{57F4C46C-CAA7-0C44-BA2A-3ED743DB7812}" type="pres">
      <dgm:prSet presAssocID="{C810339F-5321-A74D-A673-7D872B10068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09D7C-07BB-3642-91F2-C4106C3BBDD6}" type="pres">
      <dgm:prSet presAssocID="{144D7550-4AFA-944A-B3D8-6B4088AA23C3}" presName="sibTrans" presStyleCnt="0"/>
      <dgm:spPr/>
    </dgm:pt>
    <dgm:pt modelId="{C6F7DA07-6783-1649-B98B-68DDBD7880AC}" type="pres">
      <dgm:prSet presAssocID="{BF3391FC-8921-6045-BE34-5DFE76DBECE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CCF0B-87E0-8E44-9449-A9993AF8D183}" type="pres">
      <dgm:prSet presAssocID="{67923D19-4A01-4A4B-B0E2-9E802130329E}" presName="sibTrans" presStyleCnt="0"/>
      <dgm:spPr/>
    </dgm:pt>
    <dgm:pt modelId="{B8D26AC2-7A43-E14A-BE99-744525B9B9F7}" type="pres">
      <dgm:prSet presAssocID="{6013E29F-CA77-1A40-954B-069B6CC6BD5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BC3F5-AE59-2D4E-87B3-2BD59469A8E4}" type="pres">
      <dgm:prSet presAssocID="{F498D991-4BDC-5848-8934-6AB23DD241AB}" presName="sibTrans" presStyleCnt="0"/>
      <dgm:spPr/>
    </dgm:pt>
    <dgm:pt modelId="{FE4E6225-4508-4E44-9896-05915385D4E3}" type="pres">
      <dgm:prSet presAssocID="{8185453D-709B-B941-AF86-527CB2E9BF1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D9B66-BD83-6247-B883-CA104E1BAD3F}" type="pres">
      <dgm:prSet presAssocID="{66E66CAB-76D6-2949-82E0-2AA141EF8CF7}" presName="sibTrans" presStyleCnt="0"/>
      <dgm:spPr/>
    </dgm:pt>
    <dgm:pt modelId="{00E22206-9B23-8141-A668-F3D7D2F71A03}" type="pres">
      <dgm:prSet presAssocID="{6075D50B-10A4-C44C-93DA-E0F9D6E0EC6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143D92-E838-1643-B27F-EE335288643C}" type="presOf" srcId="{71EC0812-D1B5-1348-9414-C5962D096435}" destId="{84D48422-0D66-7D4B-90D5-CE20FA42BED0}" srcOrd="0" destOrd="0" presId="urn:microsoft.com/office/officeart/2005/8/layout/default"/>
    <dgm:cxn modelId="{4352DAAF-97C3-4841-8977-A24E5833D9B1}" type="presOf" srcId="{6013E29F-CA77-1A40-954B-069B6CC6BD56}" destId="{B8D26AC2-7A43-E14A-BE99-744525B9B9F7}" srcOrd="0" destOrd="0" presId="urn:microsoft.com/office/officeart/2005/8/layout/default"/>
    <dgm:cxn modelId="{A4BC0C4C-694E-824E-A86E-6D101CB4C7BA}" type="presOf" srcId="{8185453D-709B-B941-AF86-527CB2E9BF1C}" destId="{FE4E6225-4508-4E44-9896-05915385D4E3}" srcOrd="0" destOrd="0" presId="urn:microsoft.com/office/officeart/2005/8/layout/default"/>
    <dgm:cxn modelId="{2E56BC45-CF19-9E4B-8820-54E96E373BC9}" srcId="{71EC0812-D1B5-1348-9414-C5962D096435}" destId="{6075D50B-10A4-C44C-93DA-E0F9D6E0EC6E}" srcOrd="6" destOrd="0" parTransId="{303EC6AB-A7D2-E74C-9119-8F4FB758A1F1}" sibTransId="{551321DC-8011-5F4D-82D5-AA516B4DB137}"/>
    <dgm:cxn modelId="{842E7F16-4D59-1A4B-8ACD-D3CC98EA5BFD}" srcId="{71EC0812-D1B5-1348-9414-C5962D096435}" destId="{BF3391FC-8921-6045-BE34-5DFE76DBECEB}" srcOrd="3" destOrd="0" parTransId="{3F32A642-8C24-284E-A4B3-575C66CD434B}" sibTransId="{67923D19-4A01-4A4B-B0E2-9E802130329E}"/>
    <dgm:cxn modelId="{B1791960-0576-8540-850F-0EB33F8E4D51}" srcId="{71EC0812-D1B5-1348-9414-C5962D096435}" destId="{C810339F-5321-A74D-A673-7D872B10068A}" srcOrd="2" destOrd="0" parTransId="{2E8C1E25-7376-CB4B-AA64-936C97732F9B}" sibTransId="{144D7550-4AFA-944A-B3D8-6B4088AA23C3}"/>
    <dgm:cxn modelId="{05CA6033-4977-864B-92B3-B3421AFC7BF8}" type="presOf" srcId="{C810339F-5321-A74D-A673-7D872B10068A}" destId="{57F4C46C-CAA7-0C44-BA2A-3ED743DB7812}" srcOrd="0" destOrd="0" presId="urn:microsoft.com/office/officeart/2005/8/layout/default"/>
    <dgm:cxn modelId="{05D8B551-E124-0249-99CA-6230EF828FDB}" srcId="{71EC0812-D1B5-1348-9414-C5962D096435}" destId="{C7E8E407-5B4B-9C45-8740-EDEDC688961F}" srcOrd="0" destOrd="0" parTransId="{AB254F37-AFD8-4B44-B67F-D2ABAF88DD07}" sibTransId="{43578028-6260-8248-80BB-9815575562B1}"/>
    <dgm:cxn modelId="{D46E8686-E370-E24C-A4DC-95ABC97CF2D7}" srcId="{71EC0812-D1B5-1348-9414-C5962D096435}" destId="{C667F250-9B9A-8044-B25E-90A63F2670EB}" srcOrd="1" destOrd="0" parTransId="{E9B7F678-8F23-064D-A1CE-1902A11265B2}" sibTransId="{C35E002B-9782-164F-9E13-47586F74DE88}"/>
    <dgm:cxn modelId="{005F84DD-E284-B94B-B303-CC12AE9F17F4}" srcId="{71EC0812-D1B5-1348-9414-C5962D096435}" destId="{6013E29F-CA77-1A40-954B-069B6CC6BD56}" srcOrd="4" destOrd="0" parTransId="{85A9CE22-2929-FC44-97BC-7AB21CFF7BE8}" sibTransId="{F498D991-4BDC-5848-8934-6AB23DD241AB}"/>
    <dgm:cxn modelId="{5E1D6666-5E21-B641-A49E-BD007D095846}" type="presOf" srcId="{BF3391FC-8921-6045-BE34-5DFE76DBECEB}" destId="{C6F7DA07-6783-1649-B98B-68DDBD7880AC}" srcOrd="0" destOrd="0" presId="urn:microsoft.com/office/officeart/2005/8/layout/default"/>
    <dgm:cxn modelId="{C14CAD76-C8C1-494F-8B62-5E95A91CF2B2}" srcId="{71EC0812-D1B5-1348-9414-C5962D096435}" destId="{8185453D-709B-B941-AF86-527CB2E9BF1C}" srcOrd="5" destOrd="0" parTransId="{245025C0-0D64-3D4B-AA0A-B2788D5B4002}" sibTransId="{66E66CAB-76D6-2949-82E0-2AA141EF8CF7}"/>
    <dgm:cxn modelId="{4B5B88A0-5E13-5945-88B7-F16826321846}" type="presOf" srcId="{6075D50B-10A4-C44C-93DA-E0F9D6E0EC6E}" destId="{00E22206-9B23-8141-A668-F3D7D2F71A03}" srcOrd="0" destOrd="0" presId="urn:microsoft.com/office/officeart/2005/8/layout/default"/>
    <dgm:cxn modelId="{76F0F988-EF46-2E46-9109-B74036FB8A77}" type="presOf" srcId="{C667F250-9B9A-8044-B25E-90A63F2670EB}" destId="{E1FA6EF6-A681-9A41-A124-C6026A288C89}" srcOrd="0" destOrd="0" presId="urn:microsoft.com/office/officeart/2005/8/layout/default"/>
    <dgm:cxn modelId="{AFB7C59E-6C09-174B-BF07-F39685458057}" type="presOf" srcId="{C7E8E407-5B4B-9C45-8740-EDEDC688961F}" destId="{78AA2BBE-73F4-1B42-BFD2-B18E81E05AA9}" srcOrd="0" destOrd="0" presId="urn:microsoft.com/office/officeart/2005/8/layout/default"/>
    <dgm:cxn modelId="{9E24F137-4A1C-A34F-BD58-BBFECA08F782}" type="presParOf" srcId="{84D48422-0D66-7D4B-90D5-CE20FA42BED0}" destId="{78AA2BBE-73F4-1B42-BFD2-B18E81E05AA9}" srcOrd="0" destOrd="0" presId="urn:microsoft.com/office/officeart/2005/8/layout/default"/>
    <dgm:cxn modelId="{711351D8-1CB7-4448-8A0E-0BDE76DA6DEE}" type="presParOf" srcId="{84D48422-0D66-7D4B-90D5-CE20FA42BED0}" destId="{422AF88B-EDE8-DA44-AE0D-3293D26CFE21}" srcOrd="1" destOrd="0" presId="urn:microsoft.com/office/officeart/2005/8/layout/default"/>
    <dgm:cxn modelId="{B2BDC4FA-8F66-D749-8C6C-8FD7773ED2AF}" type="presParOf" srcId="{84D48422-0D66-7D4B-90D5-CE20FA42BED0}" destId="{E1FA6EF6-A681-9A41-A124-C6026A288C89}" srcOrd="2" destOrd="0" presId="urn:microsoft.com/office/officeart/2005/8/layout/default"/>
    <dgm:cxn modelId="{7A78BAB6-0586-3A45-AC4E-6A59BEC5DEBC}" type="presParOf" srcId="{84D48422-0D66-7D4B-90D5-CE20FA42BED0}" destId="{BAED25FA-9390-D040-AD3A-7237627E8680}" srcOrd="3" destOrd="0" presId="urn:microsoft.com/office/officeart/2005/8/layout/default"/>
    <dgm:cxn modelId="{3EFD68C6-A7B7-D64B-967A-8883F79E6D6C}" type="presParOf" srcId="{84D48422-0D66-7D4B-90D5-CE20FA42BED0}" destId="{57F4C46C-CAA7-0C44-BA2A-3ED743DB7812}" srcOrd="4" destOrd="0" presId="urn:microsoft.com/office/officeart/2005/8/layout/default"/>
    <dgm:cxn modelId="{B6D1801B-4833-8F4A-A7BC-1385CFBEF890}" type="presParOf" srcId="{84D48422-0D66-7D4B-90D5-CE20FA42BED0}" destId="{B1509D7C-07BB-3642-91F2-C4106C3BBDD6}" srcOrd="5" destOrd="0" presId="urn:microsoft.com/office/officeart/2005/8/layout/default"/>
    <dgm:cxn modelId="{E83E6703-A2DD-1B4D-BC4E-A572C7051B90}" type="presParOf" srcId="{84D48422-0D66-7D4B-90D5-CE20FA42BED0}" destId="{C6F7DA07-6783-1649-B98B-68DDBD7880AC}" srcOrd="6" destOrd="0" presId="urn:microsoft.com/office/officeart/2005/8/layout/default"/>
    <dgm:cxn modelId="{F95A57D9-0B4A-9141-B06A-E08617226A1C}" type="presParOf" srcId="{84D48422-0D66-7D4B-90D5-CE20FA42BED0}" destId="{F89CCF0B-87E0-8E44-9449-A9993AF8D183}" srcOrd="7" destOrd="0" presId="urn:microsoft.com/office/officeart/2005/8/layout/default"/>
    <dgm:cxn modelId="{8CBC905A-F642-1F40-AADB-BA60071E7912}" type="presParOf" srcId="{84D48422-0D66-7D4B-90D5-CE20FA42BED0}" destId="{B8D26AC2-7A43-E14A-BE99-744525B9B9F7}" srcOrd="8" destOrd="0" presId="urn:microsoft.com/office/officeart/2005/8/layout/default"/>
    <dgm:cxn modelId="{4026AC40-A748-7741-A9F2-2915CB552614}" type="presParOf" srcId="{84D48422-0D66-7D4B-90D5-CE20FA42BED0}" destId="{BE6BC3F5-AE59-2D4E-87B3-2BD59469A8E4}" srcOrd="9" destOrd="0" presId="urn:microsoft.com/office/officeart/2005/8/layout/default"/>
    <dgm:cxn modelId="{6A561799-E1C9-994B-B9A9-BB3A72E8B88E}" type="presParOf" srcId="{84D48422-0D66-7D4B-90D5-CE20FA42BED0}" destId="{FE4E6225-4508-4E44-9896-05915385D4E3}" srcOrd="10" destOrd="0" presId="urn:microsoft.com/office/officeart/2005/8/layout/default"/>
    <dgm:cxn modelId="{69E0D2B2-745D-6445-AF5B-F2C2965BF01E}" type="presParOf" srcId="{84D48422-0D66-7D4B-90D5-CE20FA42BED0}" destId="{E4CD9B66-BD83-6247-B883-CA104E1BAD3F}" srcOrd="11" destOrd="0" presId="urn:microsoft.com/office/officeart/2005/8/layout/default"/>
    <dgm:cxn modelId="{3DEF3EE1-0931-6846-8AA0-933DA6351E63}" type="presParOf" srcId="{84D48422-0D66-7D4B-90D5-CE20FA42BED0}" destId="{00E22206-9B23-8141-A668-F3D7D2F71A0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836BEF-3A19-BC4B-96B7-AB95E01E10E5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0A03B5-A69D-FB40-94A4-B47E3F0BCE1A}">
      <dgm:prSet phldrT="[Text]"/>
      <dgm:spPr/>
      <dgm:t>
        <a:bodyPr/>
        <a:lstStyle/>
        <a:p>
          <a:r>
            <a:rPr lang="en-US" dirty="0" smtClean="0"/>
            <a:t>Key Points</a:t>
          </a:r>
          <a:endParaRPr lang="en-US" dirty="0"/>
        </a:p>
      </dgm:t>
    </dgm:pt>
    <dgm:pt modelId="{C245D31E-CB92-5C47-A04B-5DB0BEDD76A6}" type="parTrans" cxnId="{724BA8A4-6A75-6C41-997F-D5209ADC9067}">
      <dgm:prSet/>
      <dgm:spPr/>
      <dgm:t>
        <a:bodyPr/>
        <a:lstStyle/>
        <a:p>
          <a:endParaRPr lang="en-US"/>
        </a:p>
      </dgm:t>
    </dgm:pt>
    <dgm:pt modelId="{EE7DD2D6-496C-A846-B793-540619DB4A4B}" type="sibTrans" cxnId="{724BA8A4-6A75-6C41-997F-D5209ADC9067}">
      <dgm:prSet/>
      <dgm:spPr/>
      <dgm:t>
        <a:bodyPr/>
        <a:lstStyle/>
        <a:p>
          <a:endParaRPr lang="en-US"/>
        </a:p>
      </dgm:t>
    </dgm:pt>
    <dgm:pt modelId="{188F2E8E-81C9-5540-A030-26A4765CF285}">
      <dgm:prSet phldrT="[Text]"/>
      <dgm:spPr/>
      <dgm:t>
        <a:bodyPr/>
        <a:lstStyle/>
        <a:p>
          <a:r>
            <a:rPr lang="en-US" dirty="0" smtClean="0"/>
            <a:t>Headings</a:t>
          </a:r>
          <a:endParaRPr lang="en-US" dirty="0"/>
        </a:p>
      </dgm:t>
    </dgm:pt>
    <dgm:pt modelId="{166ACD29-C110-AD47-93DB-F1E792643CEA}" type="parTrans" cxnId="{579BC1F8-0079-A343-9C5C-A0FCE69E6940}">
      <dgm:prSet/>
      <dgm:spPr/>
      <dgm:t>
        <a:bodyPr/>
        <a:lstStyle/>
        <a:p>
          <a:endParaRPr lang="en-US"/>
        </a:p>
      </dgm:t>
    </dgm:pt>
    <dgm:pt modelId="{7082E7B8-2C18-B744-B0BF-7B2F4DF47B62}" type="sibTrans" cxnId="{579BC1F8-0079-A343-9C5C-A0FCE69E6940}">
      <dgm:prSet/>
      <dgm:spPr/>
      <dgm:t>
        <a:bodyPr/>
        <a:lstStyle/>
        <a:p>
          <a:endParaRPr lang="en-US"/>
        </a:p>
      </dgm:t>
    </dgm:pt>
    <dgm:pt modelId="{C7145EF9-7710-B549-B9BA-D2A607468472}">
      <dgm:prSet phldrT="[Text]"/>
      <dgm:spPr/>
      <dgm:t>
        <a:bodyPr/>
        <a:lstStyle/>
        <a:p>
          <a:r>
            <a:rPr lang="en-US" dirty="0" smtClean="0"/>
            <a:t>Sub-headings</a:t>
          </a:r>
          <a:endParaRPr lang="en-US" dirty="0"/>
        </a:p>
      </dgm:t>
    </dgm:pt>
    <dgm:pt modelId="{4AF09579-9CEA-E14A-AF94-827FF9BECF7B}" type="parTrans" cxnId="{4B984E16-001C-1B44-9AD2-EA9BE9BB451A}">
      <dgm:prSet/>
      <dgm:spPr/>
      <dgm:t>
        <a:bodyPr/>
        <a:lstStyle/>
        <a:p>
          <a:endParaRPr lang="en-US"/>
        </a:p>
      </dgm:t>
    </dgm:pt>
    <dgm:pt modelId="{8459E3CC-3829-8F4A-9394-DBBB87A84932}" type="sibTrans" cxnId="{4B984E16-001C-1B44-9AD2-EA9BE9BB451A}">
      <dgm:prSet/>
      <dgm:spPr/>
      <dgm:t>
        <a:bodyPr/>
        <a:lstStyle/>
        <a:p>
          <a:endParaRPr lang="en-US"/>
        </a:p>
      </dgm:t>
    </dgm:pt>
    <dgm:pt modelId="{89252C5D-2F54-E443-9312-C6003DD55131}">
      <dgm:prSet phldrT="[Text]"/>
      <dgm:spPr/>
      <dgm:t>
        <a:bodyPr/>
        <a:lstStyle/>
        <a:p>
          <a:r>
            <a:rPr lang="en-US" dirty="0" smtClean="0"/>
            <a:t>Supporting points</a:t>
          </a:r>
          <a:endParaRPr lang="en-US" dirty="0"/>
        </a:p>
      </dgm:t>
    </dgm:pt>
    <dgm:pt modelId="{0AC3409F-D450-7749-9649-0844B2575362}" type="parTrans" cxnId="{1998BAEA-7626-D242-86B3-209A31668825}">
      <dgm:prSet/>
      <dgm:spPr/>
      <dgm:t>
        <a:bodyPr/>
        <a:lstStyle/>
        <a:p>
          <a:endParaRPr lang="en-US"/>
        </a:p>
      </dgm:t>
    </dgm:pt>
    <dgm:pt modelId="{98693C28-8D22-AA4E-8561-53BA98626692}" type="sibTrans" cxnId="{1998BAEA-7626-D242-86B3-209A31668825}">
      <dgm:prSet/>
      <dgm:spPr/>
      <dgm:t>
        <a:bodyPr/>
        <a:lstStyle/>
        <a:p>
          <a:endParaRPr lang="en-US"/>
        </a:p>
      </dgm:t>
    </dgm:pt>
    <dgm:pt modelId="{2E6AB491-E569-A641-BA7D-FD1C06894B3A}">
      <dgm:prSet phldrT="[Text]"/>
      <dgm:spPr/>
      <dgm:t>
        <a:bodyPr/>
        <a:lstStyle/>
        <a:p>
          <a:r>
            <a:rPr lang="en-US" dirty="0" smtClean="0"/>
            <a:t>Supporting data</a:t>
          </a:r>
          <a:endParaRPr lang="en-US" dirty="0"/>
        </a:p>
      </dgm:t>
    </dgm:pt>
    <dgm:pt modelId="{AE654780-16EF-9442-8500-009D3C6A2197}" type="parTrans" cxnId="{2573A2F0-704D-F543-9505-27C2FCB472E5}">
      <dgm:prSet/>
      <dgm:spPr/>
      <dgm:t>
        <a:bodyPr/>
        <a:lstStyle/>
        <a:p>
          <a:endParaRPr lang="en-US"/>
        </a:p>
      </dgm:t>
    </dgm:pt>
    <dgm:pt modelId="{A8A17E68-EB94-BB48-8790-CDC884252DAD}" type="sibTrans" cxnId="{2573A2F0-704D-F543-9505-27C2FCB472E5}">
      <dgm:prSet/>
      <dgm:spPr/>
      <dgm:t>
        <a:bodyPr/>
        <a:lstStyle/>
        <a:p>
          <a:endParaRPr lang="en-US"/>
        </a:p>
      </dgm:t>
    </dgm:pt>
    <dgm:pt modelId="{5FB4346B-B85B-7F48-BB4B-719CD0938C3C}">
      <dgm:prSet phldrT="[Text]"/>
      <dgm:spPr/>
      <dgm:t>
        <a:bodyPr/>
        <a:lstStyle/>
        <a:p>
          <a:r>
            <a:rPr lang="en-US" dirty="0" smtClean="0"/>
            <a:t>Supporting arguments</a:t>
          </a:r>
          <a:endParaRPr lang="en-US" dirty="0"/>
        </a:p>
      </dgm:t>
    </dgm:pt>
    <dgm:pt modelId="{8ED4A912-AD98-1F48-BC60-FB17A0984CEE}" type="parTrans" cxnId="{6A2F9D57-B03E-AE45-A0D6-A6F5434EF6F5}">
      <dgm:prSet/>
      <dgm:spPr/>
      <dgm:t>
        <a:bodyPr/>
        <a:lstStyle/>
        <a:p>
          <a:endParaRPr lang="en-US"/>
        </a:p>
      </dgm:t>
    </dgm:pt>
    <dgm:pt modelId="{B6C4241E-9733-074E-B632-B3F69A3B58D7}" type="sibTrans" cxnId="{6A2F9D57-B03E-AE45-A0D6-A6F5434EF6F5}">
      <dgm:prSet/>
      <dgm:spPr/>
      <dgm:t>
        <a:bodyPr/>
        <a:lstStyle/>
        <a:p>
          <a:endParaRPr lang="en-US"/>
        </a:p>
      </dgm:t>
    </dgm:pt>
    <dgm:pt modelId="{0C04F64E-6124-6F42-BC27-A7D6C5EC25EB}">
      <dgm:prSet phldrT="[Text]"/>
      <dgm:spPr/>
      <dgm:t>
        <a:bodyPr/>
        <a:lstStyle/>
        <a:p>
          <a:r>
            <a:rPr lang="en-US" dirty="0" smtClean="0"/>
            <a:t>Examples</a:t>
          </a:r>
          <a:endParaRPr lang="en-US" dirty="0"/>
        </a:p>
      </dgm:t>
    </dgm:pt>
    <dgm:pt modelId="{4B2A8C51-26E6-D141-AE9D-46AADAFD317C}" type="parTrans" cxnId="{E07A38CF-D811-D04E-A0D7-9B4BA25243B4}">
      <dgm:prSet/>
      <dgm:spPr/>
      <dgm:t>
        <a:bodyPr/>
        <a:lstStyle/>
        <a:p>
          <a:endParaRPr lang="en-US"/>
        </a:p>
      </dgm:t>
    </dgm:pt>
    <dgm:pt modelId="{B39C2A4C-DB15-8A49-A6BF-CB9CC6D58C10}" type="sibTrans" cxnId="{E07A38CF-D811-D04E-A0D7-9B4BA25243B4}">
      <dgm:prSet/>
      <dgm:spPr/>
      <dgm:t>
        <a:bodyPr/>
        <a:lstStyle/>
        <a:p>
          <a:endParaRPr lang="en-US"/>
        </a:p>
      </dgm:t>
    </dgm:pt>
    <dgm:pt modelId="{E94FED09-532E-694B-9388-F42984A4ABBC}" type="pres">
      <dgm:prSet presAssocID="{B2836BEF-3A19-BC4B-96B7-AB95E01E10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C2CB3E-5BE8-9E47-B67B-9D61CCCBC061}" type="pres">
      <dgm:prSet presAssocID="{E30A03B5-A69D-FB40-94A4-B47E3F0BCE1A}" presName="composite" presStyleCnt="0"/>
      <dgm:spPr/>
    </dgm:pt>
    <dgm:pt modelId="{267FFC16-C04E-D94B-BE91-3C5F64C62726}" type="pres">
      <dgm:prSet presAssocID="{E30A03B5-A69D-FB40-94A4-B47E3F0BCE1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8D82D-95EC-1044-A189-E9278DFAFA4A}" type="pres">
      <dgm:prSet presAssocID="{E30A03B5-A69D-FB40-94A4-B47E3F0BCE1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0C1D0-C3ED-9549-89FA-F0710EEE1CB4}" type="pres">
      <dgm:prSet presAssocID="{EE7DD2D6-496C-A846-B793-540619DB4A4B}" presName="space" presStyleCnt="0"/>
      <dgm:spPr/>
    </dgm:pt>
    <dgm:pt modelId="{D5270931-5CA0-5D4A-90C8-A325B022851D}" type="pres">
      <dgm:prSet presAssocID="{89252C5D-2F54-E443-9312-C6003DD55131}" presName="composite" presStyleCnt="0"/>
      <dgm:spPr/>
    </dgm:pt>
    <dgm:pt modelId="{66427963-CCD7-664F-B5D0-7BF24480B6BE}" type="pres">
      <dgm:prSet presAssocID="{89252C5D-2F54-E443-9312-C6003DD5513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1F831-E55E-9C46-8EC8-1EDE89D45FAD}" type="pres">
      <dgm:prSet presAssocID="{89252C5D-2F54-E443-9312-C6003DD5513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9BC1F8-0079-A343-9C5C-A0FCE69E6940}" srcId="{E30A03B5-A69D-FB40-94A4-B47E3F0BCE1A}" destId="{188F2E8E-81C9-5540-A030-26A4765CF285}" srcOrd="0" destOrd="0" parTransId="{166ACD29-C110-AD47-93DB-F1E792643CEA}" sibTransId="{7082E7B8-2C18-B744-B0BF-7B2F4DF47B62}"/>
    <dgm:cxn modelId="{4B984E16-001C-1B44-9AD2-EA9BE9BB451A}" srcId="{E30A03B5-A69D-FB40-94A4-B47E3F0BCE1A}" destId="{C7145EF9-7710-B549-B9BA-D2A607468472}" srcOrd="1" destOrd="0" parTransId="{4AF09579-9CEA-E14A-AF94-827FF9BECF7B}" sibTransId="{8459E3CC-3829-8F4A-9394-DBBB87A84932}"/>
    <dgm:cxn modelId="{BC0756BE-D239-7A46-B3C3-9FE006195974}" type="presOf" srcId="{B2836BEF-3A19-BC4B-96B7-AB95E01E10E5}" destId="{E94FED09-532E-694B-9388-F42984A4ABBC}" srcOrd="0" destOrd="0" presId="urn:microsoft.com/office/officeart/2005/8/layout/hList1"/>
    <dgm:cxn modelId="{5D668D14-2A12-0D42-8A6B-4ED2E27BE259}" type="presOf" srcId="{0C04F64E-6124-6F42-BC27-A7D6C5EC25EB}" destId="{C2A1F831-E55E-9C46-8EC8-1EDE89D45FAD}" srcOrd="0" destOrd="2" presId="urn:microsoft.com/office/officeart/2005/8/layout/hList1"/>
    <dgm:cxn modelId="{7ADFE071-6D60-F04E-9713-0668CCDF7E86}" type="presOf" srcId="{C7145EF9-7710-B549-B9BA-D2A607468472}" destId="{6478D82D-95EC-1044-A189-E9278DFAFA4A}" srcOrd="0" destOrd="1" presId="urn:microsoft.com/office/officeart/2005/8/layout/hList1"/>
    <dgm:cxn modelId="{1998BAEA-7626-D242-86B3-209A31668825}" srcId="{B2836BEF-3A19-BC4B-96B7-AB95E01E10E5}" destId="{89252C5D-2F54-E443-9312-C6003DD55131}" srcOrd="1" destOrd="0" parTransId="{0AC3409F-D450-7749-9649-0844B2575362}" sibTransId="{98693C28-8D22-AA4E-8561-53BA98626692}"/>
    <dgm:cxn modelId="{CE0D48CC-D760-274B-A281-A0A7DFFF1BC0}" type="presOf" srcId="{2E6AB491-E569-A641-BA7D-FD1C06894B3A}" destId="{C2A1F831-E55E-9C46-8EC8-1EDE89D45FAD}" srcOrd="0" destOrd="0" presId="urn:microsoft.com/office/officeart/2005/8/layout/hList1"/>
    <dgm:cxn modelId="{6A2F9D57-B03E-AE45-A0D6-A6F5434EF6F5}" srcId="{89252C5D-2F54-E443-9312-C6003DD55131}" destId="{5FB4346B-B85B-7F48-BB4B-719CD0938C3C}" srcOrd="1" destOrd="0" parTransId="{8ED4A912-AD98-1F48-BC60-FB17A0984CEE}" sibTransId="{B6C4241E-9733-074E-B632-B3F69A3B58D7}"/>
    <dgm:cxn modelId="{F8084534-1C32-AF4B-8E26-10CEE9DF66B2}" type="presOf" srcId="{188F2E8E-81C9-5540-A030-26A4765CF285}" destId="{6478D82D-95EC-1044-A189-E9278DFAFA4A}" srcOrd="0" destOrd="0" presId="urn:microsoft.com/office/officeart/2005/8/layout/hList1"/>
    <dgm:cxn modelId="{AB25D580-83E7-5D44-BE73-F1EF1714B249}" type="presOf" srcId="{E30A03B5-A69D-FB40-94A4-B47E3F0BCE1A}" destId="{267FFC16-C04E-D94B-BE91-3C5F64C62726}" srcOrd="0" destOrd="0" presId="urn:microsoft.com/office/officeart/2005/8/layout/hList1"/>
    <dgm:cxn modelId="{D4972982-C0C8-D145-8023-7A3C5B8E3DD9}" type="presOf" srcId="{5FB4346B-B85B-7F48-BB4B-719CD0938C3C}" destId="{C2A1F831-E55E-9C46-8EC8-1EDE89D45FAD}" srcOrd="0" destOrd="1" presId="urn:microsoft.com/office/officeart/2005/8/layout/hList1"/>
    <dgm:cxn modelId="{14EE96E5-D951-B540-AFE4-72E9F1D9FCCD}" type="presOf" srcId="{89252C5D-2F54-E443-9312-C6003DD55131}" destId="{66427963-CCD7-664F-B5D0-7BF24480B6BE}" srcOrd="0" destOrd="0" presId="urn:microsoft.com/office/officeart/2005/8/layout/hList1"/>
    <dgm:cxn modelId="{724BA8A4-6A75-6C41-997F-D5209ADC9067}" srcId="{B2836BEF-3A19-BC4B-96B7-AB95E01E10E5}" destId="{E30A03B5-A69D-FB40-94A4-B47E3F0BCE1A}" srcOrd="0" destOrd="0" parTransId="{C245D31E-CB92-5C47-A04B-5DB0BEDD76A6}" sibTransId="{EE7DD2D6-496C-A846-B793-540619DB4A4B}"/>
    <dgm:cxn modelId="{2573A2F0-704D-F543-9505-27C2FCB472E5}" srcId="{89252C5D-2F54-E443-9312-C6003DD55131}" destId="{2E6AB491-E569-A641-BA7D-FD1C06894B3A}" srcOrd="0" destOrd="0" parTransId="{AE654780-16EF-9442-8500-009D3C6A2197}" sibTransId="{A8A17E68-EB94-BB48-8790-CDC884252DAD}"/>
    <dgm:cxn modelId="{E07A38CF-D811-D04E-A0D7-9B4BA25243B4}" srcId="{89252C5D-2F54-E443-9312-C6003DD55131}" destId="{0C04F64E-6124-6F42-BC27-A7D6C5EC25EB}" srcOrd="2" destOrd="0" parTransId="{4B2A8C51-26E6-D141-AE9D-46AADAFD317C}" sibTransId="{B39C2A4C-DB15-8A49-A6BF-CB9CC6D58C10}"/>
    <dgm:cxn modelId="{F0986702-7356-7043-B71A-64B45A4CC17F}" type="presParOf" srcId="{E94FED09-532E-694B-9388-F42984A4ABBC}" destId="{A9C2CB3E-5BE8-9E47-B67B-9D61CCCBC061}" srcOrd="0" destOrd="0" presId="urn:microsoft.com/office/officeart/2005/8/layout/hList1"/>
    <dgm:cxn modelId="{1EEA783A-7D20-0E41-86B5-42FC6799788E}" type="presParOf" srcId="{A9C2CB3E-5BE8-9E47-B67B-9D61CCCBC061}" destId="{267FFC16-C04E-D94B-BE91-3C5F64C62726}" srcOrd="0" destOrd="0" presId="urn:microsoft.com/office/officeart/2005/8/layout/hList1"/>
    <dgm:cxn modelId="{125724D7-1F86-B04D-9DE7-478FB1CAE68E}" type="presParOf" srcId="{A9C2CB3E-5BE8-9E47-B67B-9D61CCCBC061}" destId="{6478D82D-95EC-1044-A189-E9278DFAFA4A}" srcOrd="1" destOrd="0" presId="urn:microsoft.com/office/officeart/2005/8/layout/hList1"/>
    <dgm:cxn modelId="{F1421ADE-9745-CE40-AFF5-6C534C865A55}" type="presParOf" srcId="{E94FED09-532E-694B-9388-F42984A4ABBC}" destId="{5940C1D0-C3ED-9549-89FA-F0710EEE1CB4}" srcOrd="1" destOrd="0" presId="urn:microsoft.com/office/officeart/2005/8/layout/hList1"/>
    <dgm:cxn modelId="{68B2563C-8611-B94D-A0BD-935F1551EAD0}" type="presParOf" srcId="{E94FED09-532E-694B-9388-F42984A4ABBC}" destId="{D5270931-5CA0-5D4A-90C8-A325B022851D}" srcOrd="2" destOrd="0" presId="urn:microsoft.com/office/officeart/2005/8/layout/hList1"/>
    <dgm:cxn modelId="{655219A9-CDF0-B348-A2B3-F41BE37C9D62}" type="presParOf" srcId="{D5270931-5CA0-5D4A-90C8-A325B022851D}" destId="{66427963-CCD7-664F-B5D0-7BF24480B6BE}" srcOrd="0" destOrd="0" presId="urn:microsoft.com/office/officeart/2005/8/layout/hList1"/>
    <dgm:cxn modelId="{DE9D2F97-241C-F144-97B1-B4E7F16201A7}" type="presParOf" srcId="{D5270931-5CA0-5D4A-90C8-A325B022851D}" destId="{C2A1F831-E55E-9C46-8EC8-1EDE89D45FA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FBDC2-8AD4-534D-908A-5B9B0E188E36}">
      <dsp:nvSpPr>
        <dsp:cNvPr id="0" name=""/>
        <dsp:cNvSpPr/>
      </dsp:nvSpPr>
      <dsp:spPr>
        <a:xfrm>
          <a:off x="0" y="0"/>
          <a:ext cx="7215520" cy="179614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5605E-B5B5-5143-8CDE-E0D600615761}">
      <dsp:nvSpPr>
        <dsp:cNvPr id="0" name=""/>
        <dsp:cNvSpPr/>
      </dsp:nvSpPr>
      <dsp:spPr>
        <a:xfrm>
          <a:off x="218783" y="239485"/>
          <a:ext cx="1255176" cy="13171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6306D2-CEDF-254C-A6A9-488C8CFFEB8D}">
      <dsp:nvSpPr>
        <dsp:cNvPr id="0" name=""/>
        <dsp:cNvSpPr/>
      </dsp:nvSpPr>
      <dsp:spPr>
        <a:xfrm rot="10800000">
          <a:off x="218783" y="1796142"/>
          <a:ext cx="1255176" cy="219528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Reading Time</a:t>
          </a:r>
          <a:endParaRPr lang="en-US" sz="1400" kern="1200" dirty="0"/>
        </a:p>
      </dsp:txBody>
      <dsp:txXfrm rot="10800000">
        <a:off x="257384" y="1796142"/>
        <a:ext cx="1177974" cy="2156684"/>
      </dsp:txXfrm>
    </dsp:sp>
    <dsp:sp modelId="{4695DEFC-DB5F-B647-B045-716858EF99D0}">
      <dsp:nvSpPr>
        <dsp:cNvPr id="0" name=""/>
        <dsp:cNvSpPr/>
      </dsp:nvSpPr>
      <dsp:spPr>
        <a:xfrm>
          <a:off x="1599477" y="239485"/>
          <a:ext cx="1255176" cy="13171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9892A3-792B-DA44-9654-94A173AD65BE}">
      <dsp:nvSpPr>
        <dsp:cNvPr id="0" name=""/>
        <dsp:cNvSpPr/>
      </dsp:nvSpPr>
      <dsp:spPr>
        <a:xfrm rot="10800000">
          <a:off x="1599477" y="1796142"/>
          <a:ext cx="1255176" cy="219528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Info Overload</a:t>
          </a:r>
          <a:endParaRPr lang="en-US" sz="1400" kern="1200" dirty="0"/>
        </a:p>
      </dsp:txBody>
      <dsp:txXfrm rot="10800000">
        <a:off x="1638078" y="1796142"/>
        <a:ext cx="1177974" cy="2156684"/>
      </dsp:txXfrm>
    </dsp:sp>
    <dsp:sp modelId="{0B130F8D-B9BE-804E-AA74-3109F868AB47}">
      <dsp:nvSpPr>
        <dsp:cNvPr id="0" name=""/>
        <dsp:cNvSpPr/>
      </dsp:nvSpPr>
      <dsp:spPr>
        <a:xfrm>
          <a:off x="2980171" y="239485"/>
          <a:ext cx="1255176" cy="13171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8250BF-D35D-9046-9709-033BB7FB2807}">
      <dsp:nvSpPr>
        <dsp:cNvPr id="0" name=""/>
        <dsp:cNvSpPr/>
      </dsp:nvSpPr>
      <dsp:spPr>
        <a:xfrm rot="10800000">
          <a:off x="2980171" y="1796142"/>
          <a:ext cx="1255176" cy="219528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Attention Span</a:t>
          </a:r>
        </a:p>
      </dsp:txBody>
      <dsp:txXfrm rot="10800000">
        <a:off x="3018772" y="1796142"/>
        <a:ext cx="1177974" cy="2156684"/>
      </dsp:txXfrm>
    </dsp:sp>
    <dsp:sp modelId="{07CDA2F2-DABA-D149-9BB6-F5E592EF8D9B}">
      <dsp:nvSpPr>
        <dsp:cNvPr id="0" name=""/>
        <dsp:cNvSpPr/>
      </dsp:nvSpPr>
      <dsp:spPr>
        <a:xfrm>
          <a:off x="4360865" y="239485"/>
          <a:ext cx="1255176" cy="13171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D23C95-E29D-894A-83DF-5486CB3D5793}">
      <dsp:nvSpPr>
        <dsp:cNvPr id="0" name=""/>
        <dsp:cNvSpPr/>
      </dsp:nvSpPr>
      <dsp:spPr>
        <a:xfrm rot="10800000">
          <a:off x="4360865" y="1796142"/>
          <a:ext cx="1255176" cy="219528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East to understand</a:t>
          </a:r>
        </a:p>
      </dsp:txBody>
      <dsp:txXfrm rot="10800000">
        <a:off x="4399466" y="1796142"/>
        <a:ext cx="1177974" cy="2156684"/>
      </dsp:txXfrm>
    </dsp:sp>
    <dsp:sp modelId="{68FCD370-8E33-974C-99CE-99583AC24AF7}">
      <dsp:nvSpPr>
        <dsp:cNvPr id="0" name=""/>
        <dsp:cNvSpPr/>
      </dsp:nvSpPr>
      <dsp:spPr>
        <a:xfrm>
          <a:off x="5741559" y="239485"/>
          <a:ext cx="1255176" cy="13171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3897D2-BB48-714A-B0EC-03C2378E02FD}">
      <dsp:nvSpPr>
        <dsp:cNvPr id="0" name=""/>
        <dsp:cNvSpPr/>
      </dsp:nvSpPr>
      <dsp:spPr>
        <a:xfrm rot="10800000">
          <a:off x="5741559" y="1796142"/>
          <a:ext cx="1255176" cy="219528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Well Organized</a:t>
          </a:r>
        </a:p>
      </dsp:txBody>
      <dsp:txXfrm rot="10800000">
        <a:off x="5780160" y="1796142"/>
        <a:ext cx="1177974" cy="2156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CC235-1419-C24F-8EE9-45FA4D96B9DF}">
      <dsp:nvSpPr>
        <dsp:cNvPr id="0" name=""/>
        <dsp:cNvSpPr/>
      </dsp:nvSpPr>
      <dsp:spPr>
        <a:xfrm>
          <a:off x="3023278" y="4629085"/>
          <a:ext cx="87230" cy="872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E582B8-7293-9848-9DAD-8A477DBD5A92}">
      <dsp:nvSpPr>
        <dsp:cNvPr id="0" name=""/>
        <dsp:cNvSpPr/>
      </dsp:nvSpPr>
      <dsp:spPr>
        <a:xfrm>
          <a:off x="2829906" y="4707673"/>
          <a:ext cx="87230" cy="8723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1160E4-0E6C-7B4E-A4CC-19D4C371349D}">
      <dsp:nvSpPr>
        <dsp:cNvPr id="0" name=""/>
        <dsp:cNvSpPr/>
      </dsp:nvSpPr>
      <dsp:spPr>
        <a:xfrm>
          <a:off x="2632265" y="4772640"/>
          <a:ext cx="87230" cy="8723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1CA55D-06B6-304A-BACA-66BD1AC2589E}">
      <dsp:nvSpPr>
        <dsp:cNvPr id="0" name=""/>
        <dsp:cNvSpPr/>
      </dsp:nvSpPr>
      <dsp:spPr>
        <a:xfrm>
          <a:off x="2431573" y="4822937"/>
          <a:ext cx="87230" cy="8723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38217F-8AA7-BA40-A670-A8C8AD8CACCB}">
      <dsp:nvSpPr>
        <dsp:cNvPr id="0" name=""/>
        <dsp:cNvSpPr/>
      </dsp:nvSpPr>
      <dsp:spPr>
        <a:xfrm>
          <a:off x="4078587" y="3868346"/>
          <a:ext cx="87230" cy="8723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FCD7BB-2CDF-FA41-B007-E0DF75247136}">
      <dsp:nvSpPr>
        <dsp:cNvPr id="0" name=""/>
        <dsp:cNvSpPr/>
      </dsp:nvSpPr>
      <dsp:spPr>
        <a:xfrm>
          <a:off x="3925476" y="4023428"/>
          <a:ext cx="87230" cy="872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B23F99-18FE-4C47-8571-89E5CCD33148}">
      <dsp:nvSpPr>
        <dsp:cNvPr id="0" name=""/>
        <dsp:cNvSpPr/>
      </dsp:nvSpPr>
      <dsp:spPr>
        <a:xfrm>
          <a:off x="4712382" y="2925282"/>
          <a:ext cx="87230" cy="8723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D73F06-FC73-E34B-9165-937F0DE23CE9}">
      <dsp:nvSpPr>
        <dsp:cNvPr id="0" name=""/>
        <dsp:cNvSpPr/>
      </dsp:nvSpPr>
      <dsp:spPr>
        <a:xfrm>
          <a:off x="5052765" y="1776316"/>
          <a:ext cx="87230" cy="8723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8C0822-6AB8-3F4A-8C0B-A4139E546091}">
      <dsp:nvSpPr>
        <dsp:cNvPr id="0" name=""/>
        <dsp:cNvSpPr/>
      </dsp:nvSpPr>
      <dsp:spPr>
        <a:xfrm>
          <a:off x="4882574" y="417256"/>
          <a:ext cx="87230" cy="8723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AD1652-7F2F-A741-A6FC-1609FD05179C}">
      <dsp:nvSpPr>
        <dsp:cNvPr id="0" name=""/>
        <dsp:cNvSpPr/>
      </dsp:nvSpPr>
      <dsp:spPr>
        <a:xfrm>
          <a:off x="5009455" y="319282"/>
          <a:ext cx="87230" cy="8723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1434A8-9A5E-E843-96FE-9EADB7B9EF2F}">
      <dsp:nvSpPr>
        <dsp:cNvPr id="0" name=""/>
        <dsp:cNvSpPr/>
      </dsp:nvSpPr>
      <dsp:spPr>
        <a:xfrm>
          <a:off x="5136336" y="220785"/>
          <a:ext cx="87230" cy="872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C40996-10DD-A243-B900-563EAB7ED0CA}">
      <dsp:nvSpPr>
        <dsp:cNvPr id="0" name=""/>
        <dsp:cNvSpPr/>
      </dsp:nvSpPr>
      <dsp:spPr>
        <a:xfrm>
          <a:off x="5263827" y="319282"/>
          <a:ext cx="87230" cy="8723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06E5C4-FA9B-1D4D-8E2F-911999F5D697}">
      <dsp:nvSpPr>
        <dsp:cNvPr id="0" name=""/>
        <dsp:cNvSpPr/>
      </dsp:nvSpPr>
      <dsp:spPr>
        <a:xfrm>
          <a:off x="5390708" y="417256"/>
          <a:ext cx="87230" cy="8723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074481-2248-E845-80CC-13351AD1AFD9}">
      <dsp:nvSpPr>
        <dsp:cNvPr id="0" name=""/>
        <dsp:cNvSpPr/>
      </dsp:nvSpPr>
      <dsp:spPr>
        <a:xfrm>
          <a:off x="5136336" y="428259"/>
          <a:ext cx="87230" cy="8723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876A61-C014-9D47-9FD5-5A8D7B77263B}">
      <dsp:nvSpPr>
        <dsp:cNvPr id="0" name=""/>
        <dsp:cNvSpPr/>
      </dsp:nvSpPr>
      <dsp:spPr>
        <a:xfrm>
          <a:off x="5136336" y="635733"/>
          <a:ext cx="87230" cy="8723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759C73-5A03-B44E-8F54-2A848B674388}">
      <dsp:nvSpPr>
        <dsp:cNvPr id="0" name=""/>
        <dsp:cNvSpPr/>
      </dsp:nvSpPr>
      <dsp:spPr>
        <a:xfrm>
          <a:off x="1946924" y="4990198"/>
          <a:ext cx="1879426" cy="5040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81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1. Goal</a:t>
          </a:r>
          <a:endParaRPr lang="en-US" sz="1400" kern="1200" dirty="0"/>
        </a:p>
      </dsp:txBody>
      <dsp:txXfrm>
        <a:off x="1971528" y="5014802"/>
        <a:ext cx="1830218" cy="454807"/>
      </dsp:txXfrm>
    </dsp:sp>
    <dsp:sp modelId="{322AFC31-B63B-9E48-A749-7902DFA4109E}">
      <dsp:nvSpPr>
        <dsp:cNvPr id="0" name=""/>
        <dsp:cNvSpPr/>
      </dsp:nvSpPr>
      <dsp:spPr>
        <a:xfrm>
          <a:off x="1425674" y="4496399"/>
          <a:ext cx="871697" cy="87128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708FB0-0882-6B49-B332-09ED4FBBAF65}">
      <dsp:nvSpPr>
        <dsp:cNvPr id="0" name=""/>
        <dsp:cNvSpPr/>
      </dsp:nvSpPr>
      <dsp:spPr>
        <a:xfrm>
          <a:off x="3598208" y="4394496"/>
          <a:ext cx="1879426" cy="5040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81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2. Audience</a:t>
          </a:r>
        </a:p>
      </dsp:txBody>
      <dsp:txXfrm>
        <a:off x="3622812" y="4419100"/>
        <a:ext cx="1830218" cy="454807"/>
      </dsp:txXfrm>
    </dsp:sp>
    <dsp:sp modelId="{BD0D92E8-3A47-5942-99DA-24618BA76657}">
      <dsp:nvSpPr>
        <dsp:cNvPr id="0" name=""/>
        <dsp:cNvSpPr/>
      </dsp:nvSpPr>
      <dsp:spPr>
        <a:xfrm>
          <a:off x="3076958" y="3900697"/>
          <a:ext cx="871697" cy="87128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34FD61-9A8D-914B-A369-0140C085AEF4}">
      <dsp:nvSpPr>
        <dsp:cNvPr id="0" name=""/>
        <dsp:cNvSpPr/>
      </dsp:nvSpPr>
      <dsp:spPr>
        <a:xfrm>
          <a:off x="4493695" y="3533688"/>
          <a:ext cx="1879426" cy="5040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81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3. Core Message</a:t>
          </a:r>
        </a:p>
      </dsp:txBody>
      <dsp:txXfrm>
        <a:off x="4518299" y="3558292"/>
        <a:ext cx="1830218" cy="454807"/>
      </dsp:txXfrm>
    </dsp:sp>
    <dsp:sp modelId="{2D9A3B86-2678-F94E-8EAB-D51D5198AEEC}">
      <dsp:nvSpPr>
        <dsp:cNvPr id="0" name=""/>
        <dsp:cNvSpPr/>
      </dsp:nvSpPr>
      <dsp:spPr>
        <a:xfrm>
          <a:off x="3972446" y="3039890"/>
          <a:ext cx="871697" cy="87128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9A9AB7-161A-0849-A202-0A396433451F}">
      <dsp:nvSpPr>
        <dsp:cNvPr id="0" name=""/>
        <dsp:cNvSpPr/>
      </dsp:nvSpPr>
      <dsp:spPr>
        <a:xfrm>
          <a:off x="4961569" y="2427160"/>
          <a:ext cx="1879426" cy="5040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81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4. Contents</a:t>
          </a:r>
        </a:p>
      </dsp:txBody>
      <dsp:txXfrm>
        <a:off x="4986173" y="2451764"/>
        <a:ext cx="1830218" cy="454807"/>
      </dsp:txXfrm>
    </dsp:sp>
    <dsp:sp modelId="{24B2C819-2D1D-F740-8F09-F3B79EE54969}">
      <dsp:nvSpPr>
        <dsp:cNvPr id="0" name=""/>
        <dsp:cNvSpPr/>
      </dsp:nvSpPr>
      <dsp:spPr>
        <a:xfrm>
          <a:off x="4440320" y="1933361"/>
          <a:ext cx="871697" cy="87128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28E1CA-8B5A-8241-95F4-9D53CF6471E3}">
      <dsp:nvSpPr>
        <dsp:cNvPr id="0" name=""/>
        <dsp:cNvSpPr/>
      </dsp:nvSpPr>
      <dsp:spPr>
        <a:xfrm>
          <a:off x="5222042" y="1300722"/>
          <a:ext cx="1879426" cy="50401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781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5. Organization</a:t>
          </a:r>
        </a:p>
      </dsp:txBody>
      <dsp:txXfrm>
        <a:off x="5246646" y="1325326"/>
        <a:ext cx="1830218" cy="454807"/>
      </dsp:txXfrm>
    </dsp:sp>
    <dsp:sp modelId="{363694A3-30EE-5643-B02C-09D2A806F7EF}">
      <dsp:nvSpPr>
        <dsp:cNvPr id="0" name=""/>
        <dsp:cNvSpPr/>
      </dsp:nvSpPr>
      <dsp:spPr>
        <a:xfrm>
          <a:off x="4700792" y="806924"/>
          <a:ext cx="871697" cy="87128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0EE4F-F7B4-594E-8447-6CCF7576DBDC}">
      <dsp:nvSpPr>
        <dsp:cNvPr id="0" name=""/>
        <dsp:cNvSpPr/>
      </dsp:nvSpPr>
      <dsp:spPr>
        <a:xfrm>
          <a:off x="423575" y="1141"/>
          <a:ext cx="520183" cy="52018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9684304-6B05-3D4F-A3C8-ECC191CB5D2A}">
      <dsp:nvSpPr>
        <dsp:cNvPr id="0" name=""/>
        <dsp:cNvSpPr/>
      </dsp:nvSpPr>
      <dsp:spPr>
        <a:xfrm>
          <a:off x="683667" y="1141"/>
          <a:ext cx="2775368" cy="520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9370" rIns="0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To persuade</a:t>
          </a:r>
          <a:endParaRPr lang="en-US" sz="3100" kern="1200" dirty="0"/>
        </a:p>
      </dsp:txBody>
      <dsp:txXfrm>
        <a:off x="683667" y="1141"/>
        <a:ext cx="2775368" cy="520183"/>
      </dsp:txXfrm>
    </dsp:sp>
    <dsp:sp modelId="{44B1D001-B194-C849-AD30-DB1A9E961DFC}">
      <dsp:nvSpPr>
        <dsp:cNvPr id="0" name=""/>
        <dsp:cNvSpPr/>
      </dsp:nvSpPr>
      <dsp:spPr>
        <a:xfrm>
          <a:off x="423575" y="521324"/>
          <a:ext cx="520183" cy="520183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4F48F9F-387E-1445-866A-7A3BBAC81526}">
      <dsp:nvSpPr>
        <dsp:cNvPr id="0" name=""/>
        <dsp:cNvSpPr/>
      </dsp:nvSpPr>
      <dsp:spPr>
        <a:xfrm>
          <a:off x="683667" y="521324"/>
          <a:ext cx="2775368" cy="520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9370" rIns="0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To explain</a:t>
          </a:r>
          <a:endParaRPr lang="en-US" sz="3100" kern="1200" dirty="0"/>
        </a:p>
      </dsp:txBody>
      <dsp:txXfrm>
        <a:off x="683667" y="521324"/>
        <a:ext cx="2775368" cy="520183"/>
      </dsp:txXfrm>
    </dsp:sp>
    <dsp:sp modelId="{71ABD330-FBEA-0546-861A-A762245CB619}">
      <dsp:nvSpPr>
        <dsp:cNvPr id="0" name=""/>
        <dsp:cNvSpPr/>
      </dsp:nvSpPr>
      <dsp:spPr>
        <a:xfrm>
          <a:off x="423575" y="1041508"/>
          <a:ext cx="520183" cy="52018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5717980-C274-8F4B-86B8-E3E81815184A}">
      <dsp:nvSpPr>
        <dsp:cNvPr id="0" name=""/>
        <dsp:cNvSpPr/>
      </dsp:nvSpPr>
      <dsp:spPr>
        <a:xfrm>
          <a:off x="683667" y="1041508"/>
          <a:ext cx="2775368" cy="520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9370" rIns="0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To propose</a:t>
          </a:r>
          <a:endParaRPr lang="en-US" sz="3100" kern="1200" dirty="0"/>
        </a:p>
      </dsp:txBody>
      <dsp:txXfrm>
        <a:off x="683667" y="1041508"/>
        <a:ext cx="2775368" cy="520183"/>
      </dsp:txXfrm>
    </dsp:sp>
    <dsp:sp modelId="{F7BAB578-F54A-694C-B876-602C44DA5D7F}">
      <dsp:nvSpPr>
        <dsp:cNvPr id="0" name=""/>
        <dsp:cNvSpPr/>
      </dsp:nvSpPr>
      <dsp:spPr>
        <a:xfrm>
          <a:off x="423575" y="1561691"/>
          <a:ext cx="520183" cy="52018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6A0A926-169E-4E4C-8B88-159BC7627711}">
      <dsp:nvSpPr>
        <dsp:cNvPr id="0" name=""/>
        <dsp:cNvSpPr/>
      </dsp:nvSpPr>
      <dsp:spPr>
        <a:xfrm>
          <a:off x="683667" y="1561691"/>
          <a:ext cx="2775368" cy="520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9370" rIns="0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To request</a:t>
          </a:r>
          <a:endParaRPr lang="en-US" sz="3100" kern="1200" dirty="0"/>
        </a:p>
      </dsp:txBody>
      <dsp:txXfrm>
        <a:off x="683667" y="1561691"/>
        <a:ext cx="2775368" cy="520183"/>
      </dsp:txXfrm>
    </dsp:sp>
    <dsp:sp modelId="{D38CCA30-01C1-EA4A-A3D1-B0EA0189AE7B}">
      <dsp:nvSpPr>
        <dsp:cNvPr id="0" name=""/>
        <dsp:cNvSpPr/>
      </dsp:nvSpPr>
      <dsp:spPr>
        <a:xfrm>
          <a:off x="423575" y="2081875"/>
          <a:ext cx="520183" cy="520183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4176EEA-FDE4-484E-BC41-ED623323734D}">
      <dsp:nvSpPr>
        <dsp:cNvPr id="0" name=""/>
        <dsp:cNvSpPr/>
      </dsp:nvSpPr>
      <dsp:spPr>
        <a:xfrm>
          <a:off x="683667" y="2081875"/>
          <a:ext cx="2775368" cy="520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9370" rIns="0" bIns="3937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… others</a:t>
          </a:r>
          <a:endParaRPr lang="en-US" sz="3100" kern="1200" dirty="0"/>
        </a:p>
      </dsp:txBody>
      <dsp:txXfrm>
        <a:off x="683667" y="2081875"/>
        <a:ext cx="2775368" cy="5201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0EE4F-F7B4-594E-8447-6CCF7576DBDC}">
      <dsp:nvSpPr>
        <dsp:cNvPr id="0" name=""/>
        <dsp:cNvSpPr/>
      </dsp:nvSpPr>
      <dsp:spPr>
        <a:xfrm>
          <a:off x="1224851" y="2058"/>
          <a:ext cx="639559" cy="63955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9684304-6B05-3D4F-A3C8-ECC191CB5D2A}">
      <dsp:nvSpPr>
        <dsp:cNvPr id="0" name=""/>
        <dsp:cNvSpPr/>
      </dsp:nvSpPr>
      <dsp:spPr>
        <a:xfrm>
          <a:off x="1544631" y="2058"/>
          <a:ext cx="3412285" cy="639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Existing knowledge</a:t>
          </a:r>
          <a:endParaRPr lang="en-US" sz="2300" kern="1200" dirty="0"/>
        </a:p>
      </dsp:txBody>
      <dsp:txXfrm>
        <a:off x="1544631" y="2058"/>
        <a:ext cx="3412285" cy="639559"/>
      </dsp:txXfrm>
    </dsp:sp>
    <dsp:sp modelId="{44B1D001-B194-C849-AD30-DB1A9E961DFC}">
      <dsp:nvSpPr>
        <dsp:cNvPr id="0" name=""/>
        <dsp:cNvSpPr/>
      </dsp:nvSpPr>
      <dsp:spPr>
        <a:xfrm>
          <a:off x="1224851" y="641617"/>
          <a:ext cx="639559" cy="63955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4F48F9F-387E-1445-866A-7A3BBAC81526}">
      <dsp:nvSpPr>
        <dsp:cNvPr id="0" name=""/>
        <dsp:cNvSpPr/>
      </dsp:nvSpPr>
      <dsp:spPr>
        <a:xfrm>
          <a:off x="1544631" y="641617"/>
          <a:ext cx="3412285" cy="639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Job title</a:t>
          </a:r>
          <a:endParaRPr lang="en-US" sz="2300" kern="1200" dirty="0"/>
        </a:p>
      </dsp:txBody>
      <dsp:txXfrm>
        <a:off x="1544631" y="641617"/>
        <a:ext cx="3412285" cy="639559"/>
      </dsp:txXfrm>
    </dsp:sp>
    <dsp:sp modelId="{71ABD330-FBEA-0546-861A-A762245CB619}">
      <dsp:nvSpPr>
        <dsp:cNvPr id="0" name=""/>
        <dsp:cNvSpPr/>
      </dsp:nvSpPr>
      <dsp:spPr>
        <a:xfrm>
          <a:off x="1224851" y="1281177"/>
          <a:ext cx="639559" cy="63955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5717980-C274-8F4B-86B8-E3E81815184A}">
      <dsp:nvSpPr>
        <dsp:cNvPr id="0" name=""/>
        <dsp:cNvSpPr/>
      </dsp:nvSpPr>
      <dsp:spPr>
        <a:xfrm>
          <a:off x="1544631" y="1281177"/>
          <a:ext cx="3412285" cy="639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Preferences</a:t>
          </a:r>
          <a:endParaRPr lang="en-US" sz="2300" kern="1200" dirty="0"/>
        </a:p>
      </dsp:txBody>
      <dsp:txXfrm>
        <a:off x="1544631" y="1281177"/>
        <a:ext cx="3412285" cy="639559"/>
      </dsp:txXfrm>
    </dsp:sp>
    <dsp:sp modelId="{F7BAB578-F54A-694C-B876-602C44DA5D7F}">
      <dsp:nvSpPr>
        <dsp:cNvPr id="0" name=""/>
        <dsp:cNvSpPr/>
      </dsp:nvSpPr>
      <dsp:spPr>
        <a:xfrm>
          <a:off x="1224851" y="1920737"/>
          <a:ext cx="639559" cy="63955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6A0A926-169E-4E4C-8B88-159BC7627711}">
      <dsp:nvSpPr>
        <dsp:cNvPr id="0" name=""/>
        <dsp:cNvSpPr/>
      </dsp:nvSpPr>
      <dsp:spPr>
        <a:xfrm>
          <a:off x="1544631" y="1920737"/>
          <a:ext cx="3412285" cy="639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Education background</a:t>
          </a:r>
          <a:endParaRPr lang="en-US" sz="2300" kern="1200" dirty="0"/>
        </a:p>
      </dsp:txBody>
      <dsp:txXfrm>
        <a:off x="1544631" y="1920737"/>
        <a:ext cx="3412285" cy="639559"/>
      </dsp:txXfrm>
    </dsp:sp>
    <dsp:sp modelId="{D38CCA30-01C1-EA4A-A3D1-B0EA0189AE7B}">
      <dsp:nvSpPr>
        <dsp:cNvPr id="0" name=""/>
        <dsp:cNvSpPr/>
      </dsp:nvSpPr>
      <dsp:spPr>
        <a:xfrm>
          <a:off x="1224851" y="2560297"/>
          <a:ext cx="639559" cy="639559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4176EEA-FDE4-484E-BC41-ED623323734D}">
      <dsp:nvSpPr>
        <dsp:cNvPr id="0" name=""/>
        <dsp:cNvSpPr/>
      </dsp:nvSpPr>
      <dsp:spPr>
        <a:xfrm>
          <a:off x="1544631" y="2560297"/>
          <a:ext cx="3412285" cy="639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… others</a:t>
          </a:r>
          <a:endParaRPr lang="en-US" sz="2300" kern="1200" dirty="0"/>
        </a:p>
      </dsp:txBody>
      <dsp:txXfrm>
        <a:off x="1544631" y="2560297"/>
        <a:ext cx="3412285" cy="6395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1FEE5-7332-2C4D-8906-EC4339FBBF7E}">
      <dsp:nvSpPr>
        <dsp:cNvPr id="0" name=""/>
        <dsp:cNvSpPr/>
      </dsp:nvSpPr>
      <dsp:spPr>
        <a:xfrm>
          <a:off x="588308" y="1023463"/>
          <a:ext cx="1095697" cy="73083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Describe</a:t>
          </a:r>
          <a:endParaRPr lang="en-US" sz="1500" kern="1200" dirty="0"/>
        </a:p>
      </dsp:txBody>
      <dsp:txXfrm>
        <a:off x="763620" y="1023463"/>
        <a:ext cx="920385" cy="730830"/>
      </dsp:txXfrm>
    </dsp:sp>
    <dsp:sp modelId="{7C600827-2FEC-9549-BB61-D1E0970331FB}">
      <dsp:nvSpPr>
        <dsp:cNvPr id="0" name=""/>
        <dsp:cNvSpPr/>
      </dsp:nvSpPr>
      <dsp:spPr>
        <a:xfrm>
          <a:off x="3936" y="731277"/>
          <a:ext cx="730464" cy="73046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1</a:t>
          </a:r>
          <a:endParaRPr lang="en-US" sz="3600" kern="1200" dirty="0"/>
        </a:p>
      </dsp:txBody>
      <dsp:txXfrm>
        <a:off x="110910" y="838251"/>
        <a:ext cx="516516" cy="516516"/>
      </dsp:txXfrm>
    </dsp:sp>
    <dsp:sp modelId="{15ABD3C3-9B99-0B49-B485-F76F0F1AE468}">
      <dsp:nvSpPr>
        <dsp:cNvPr id="0" name=""/>
        <dsp:cNvSpPr/>
      </dsp:nvSpPr>
      <dsp:spPr>
        <a:xfrm>
          <a:off x="2414471" y="1023463"/>
          <a:ext cx="1095697" cy="73083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Explain</a:t>
          </a:r>
          <a:endParaRPr lang="en-US" sz="1500" kern="1200" dirty="0"/>
        </a:p>
      </dsp:txBody>
      <dsp:txXfrm>
        <a:off x="2589782" y="1023463"/>
        <a:ext cx="920385" cy="730830"/>
      </dsp:txXfrm>
    </dsp:sp>
    <dsp:sp modelId="{14E53841-B857-8847-9235-12C4E311647E}">
      <dsp:nvSpPr>
        <dsp:cNvPr id="0" name=""/>
        <dsp:cNvSpPr/>
      </dsp:nvSpPr>
      <dsp:spPr>
        <a:xfrm>
          <a:off x="1830099" y="731277"/>
          <a:ext cx="730464" cy="73046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2</a:t>
          </a:r>
          <a:endParaRPr lang="en-US" sz="3600" kern="1200" dirty="0"/>
        </a:p>
      </dsp:txBody>
      <dsp:txXfrm>
        <a:off x="1937073" y="838251"/>
        <a:ext cx="516516" cy="516516"/>
      </dsp:txXfrm>
    </dsp:sp>
    <dsp:sp modelId="{EAFBDFC0-EAC4-1241-B82A-44E4EFB827D7}">
      <dsp:nvSpPr>
        <dsp:cNvPr id="0" name=""/>
        <dsp:cNvSpPr/>
      </dsp:nvSpPr>
      <dsp:spPr>
        <a:xfrm>
          <a:off x="4240633" y="1023463"/>
          <a:ext cx="1095697" cy="73083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Request</a:t>
          </a:r>
          <a:endParaRPr lang="en-US" sz="1500" kern="1200" dirty="0"/>
        </a:p>
      </dsp:txBody>
      <dsp:txXfrm>
        <a:off x="4415945" y="1023463"/>
        <a:ext cx="920385" cy="730830"/>
      </dsp:txXfrm>
    </dsp:sp>
    <dsp:sp modelId="{B99855D8-55DD-2941-BFD2-9C483AB85B94}">
      <dsp:nvSpPr>
        <dsp:cNvPr id="0" name=""/>
        <dsp:cNvSpPr/>
      </dsp:nvSpPr>
      <dsp:spPr>
        <a:xfrm>
          <a:off x="3656261" y="731277"/>
          <a:ext cx="730464" cy="73046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3</a:t>
          </a:r>
          <a:endParaRPr lang="en-US" sz="3600" kern="1200" dirty="0"/>
        </a:p>
      </dsp:txBody>
      <dsp:txXfrm>
        <a:off x="3763235" y="838251"/>
        <a:ext cx="516516" cy="516516"/>
      </dsp:txXfrm>
    </dsp:sp>
    <dsp:sp modelId="{276BE93D-7DF2-5948-BAAC-6C655F7E8F08}">
      <dsp:nvSpPr>
        <dsp:cNvPr id="0" name=""/>
        <dsp:cNvSpPr/>
      </dsp:nvSpPr>
      <dsp:spPr>
        <a:xfrm>
          <a:off x="6066795" y="1023463"/>
          <a:ext cx="1095697" cy="73083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Propose</a:t>
          </a:r>
          <a:endParaRPr lang="en-US" sz="1500" kern="1200" dirty="0"/>
        </a:p>
      </dsp:txBody>
      <dsp:txXfrm>
        <a:off x="6242107" y="1023463"/>
        <a:ext cx="920385" cy="730830"/>
      </dsp:txXfrm>
    </dsp:sp>
    <dsp:sp modelId="{3106ED3A-AAD0-EF42-8DB3-C08F4150C8B2}">
      <dsp:nvSpPr>
        <dsp:cNvPr id="0" name=""/>
        <dsp:cNvSpPr/>
      </dsp:nvSpPr>
      <dsp:spPr>
        <a:xfrm>
          <a:off x="5482423" y="731277"/>
          <a:ext cx="730464" cy="73046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4</a:t>
          </a:r>
          <a:endParaRPr lang="en-US" sz="3600" kern="1200" dirty="0"/>
        </a:p>
      </dsp:txBody>
      <dsp:txXfrm>
        <a:off x="5589397" y="838251"/>
        <a:ext cx="516516" cy="5165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A2BBE-73F4-1B42-BFD2-B18E81E05AA9}">
      <dsp:nvSpPr>
        <dsp:cNvPr id="0" name=""/>
        <dsp:cNvSpPr/>
      </dsp:nvSpPr>
      <dsp:spPr>
        <a:xfrm>
          <a:off x="370634" y="592"/>
          <a:ext cx="1886264" cy="11317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Process</a:t>
          </a:r>
          <a:endParaRPr lang="en-US" sz="2100" b="1" kern="1200" dirty="0"/>
        </a:p>
      </dsp:txBody>
      <dsp:txXfrm>
        <a:off x="370634" y="592"/>
        <a:ext cx="1886264" cy="1131758"/>
      </dsp:txXfrm>
    </dsp:sp>
    <dsp:sp modelId="{E1FA6EF6-A681-9A41-A124-C6026A288C89}">
      <dsp:nvSpPr>
        <dsp:cNvPr id="0" name=""/>
        <dsp:cNvSpPr/>
      </dsp:nvSpPr>
      <dsp:spPr>
        <a:xfrm>
          <a:off x="2445526" y="592"/>
          <a:ext cx="1886264" cy="113175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Concept</a:t>
          </a:r>
          <a:endParaRPr lang="en-US" sz="2100" b="1" kern="1200" dirty="0"/>
        </a:p>
      </dsp:txBody>
      <dsp:txXfrm>
        <a:off x="2445526" y="592"/>
        <a:ext cx="1886264" cy="1131758"/>
      </dsp:txXfrm>
    </dsp:sp>
    <dsp:sp modelId="{57F4C46C-CAA7-0C44-BA2A-3ED743DB7812}">
      <dsp:nvSpPr>
        <dsp:cNvPr id="0" name=""/>
        <dsp:cNvSpPr/>
      </dsp:nvSpPr>
      <dsp:spPr>
        <a:xfrm>
          <a:off x="4520417" y="592"/>
          <a:ext cx="1886264" cy="11317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Numerical Data</a:t>
          </a:r>
          <a:endParaRPr lang="en-US" sz="2100" b="1" kern="1200" dirty="0"/>
        </a:p>
      </dsp:txBody>
      <dsp:txXfrm>
        <a:off x="4520417" y="592"/>
        <a:ext cx="1886264" cy="1131758"/>
      </dsp:txXfrm>
    </dsp:sp>
    <dsp:sp modelId="{C6F7DA07-6783-1649-B98B-68DDBD7880AC}">
      <dsp:nvSpPr>
        <dsp:cNvPr id="0" name=""/>
        <dsp:cNvSpPr/>
      </dsp:nvSpPr>
      <dsp:spPr>
        <a:xfrm>
          <a:off x="370634" y="1320977"/>
          <a:ext cx="1886264" cy="113175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Classification</a:t>
          </a:r>
          <a:endParaRPr lang="en-US" sz="2100" b="1" kern="1200" dirty="0"/>
        </a:p>
      </dsp:txBody>
      <dsp:txXfrm>
        <a:off x="370634" y="1320977"/>
        <a:ext cx="1886264" cy="1131758"/>
      </dsp:txXfrm>
    </dsp:sp>
    <dsp:sp modelId="{B8D26AC2-7A43-E14A-BE99-744525B9B9F7}">
      <dsp:nvSpPr>
        <dsp:cNvPr id="0" name=""/>
        <dsp:cNvSpPr/>
      </dsp:nvSpPr>
      <dsp:spPr>
        <a:xfrm>
          <a:off x="2445526" y="1320977"/>
          <a:ext cx="1886264" cy="113175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Text explanation</a:t>
          </a:r>
          <a:endParaRPr lang="en-US" sz="2100" b="1" kern="1200" dirty="0"/>
        </a:p>
      </dsp:txBody>
      <dsp:txXfrm>
        <a:off x="2445526" y="1320977"/>
        <a:ext cx="1886264" cy="1131758"/>
      </dsp:txXfrm>
    </dsp:sp>
    <dsp:sp modelId="{FE4E6225-4508-4E44-9896-05915385D4E3}">
      <dsp:nvSpPr>
        <dsp:cNvPr id="0" name=""/>
        <dsp:cNvSpPr/>
      </dsp:nvSpPr>
      <dsp:spPr>
        <a:xfrm>
          <a:off x="4520417" y="1320977"/>
          <a:ext cx="1886264" cy="113175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Cases</a:t>
          </a:r>
          <a:endParaRPr lang="en-US" sz="2100" b="1" kern="1200" dirty="0"/>
        </a:p>
      </dsp:txBody>
      <dsp:txXfrm>
        <a:off x="4520417" y="1320977"/>
        <a:ext cx="1886264" cy="1131758"/>
      </dsp:txXfrm>
    </dsp:sp>
    <dsp:sp modelId="{00E22206-9B23-8141-A668-F3D7D2F71A03}">
      <dsp:nvSpPr>
        <dsp:cNvPr id="0" name=""/>
        <dsp:cNvSpPr/>
      </dsp:nvSpPr>
      <dsp:spPr>
        <a:xfrm>
          <a:off x="2445526" y="2641362"/>
          <a:ext cx="1886264" cy="113175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pictures</a:t>
          </a:r>
          <a:endParaRPr lang="en-US" sz="2100" b="1" kern="1200" dirty="0"/>
        </a:p>
      </dsp:txBody>
      <dsp:txXfrm>
        <a:off x="2445526" y="2641362"/>
        <a:ext cx="1886264" cy="11317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FFC16-C04E-D94B-BE91-3C5F64C62726}">
      <dsp:nvSpPr>
        <dsp:cNvPr id="0" name=""/>
        <dsp:cNvSpPr/>
      </dsp:nvSpPr>
      <dsp:spPr>
        <a:xfrm>
          <a:off x="33" y="20821"/>
          <a:ext cx="3166939" cy="10078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Key Points</a:t>
          </a:r>
          <a:endParaRPr lang="en-US" sz="2800" kern="1200" dirty="0"/>
        </a:p>
      </dsp:txBody>
      <dsp:txXfrm>
        <a:off x="33" y="20821"/>
        <a:ext cx="3166939" cy="1007814"/>
      </dsp:txXfrm>
    </dsp:sp>
    <dsp:sp modelId="{6478D82D-95EC-1044-A189-E9278DFAFA4A}">
      <dsp:nvSpPr>
        <dsp:cNvPr id="0" name=""/>
        <dsp:cNvSpPr/>
      </dsp:nvSpPr>
      <dsp:spPr>
        <a:xfrm>
          <a:off x="33" y="1028635"/>
          <a:ext cx="3166939" cy="2459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Headings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Sub-headings</a:t>
          </a:r>
          <a:endParaRPr lang="en-US" sz="2800" kern="1200" dirty="0"/>
        </a:p>
      </dsp:txBody>
      <dsp:txXfrm>
        <a:off x="33" y="1028635"/>
        <a:ext cx="3166939" cy="2459519"/>
      </dsp:txXfrm>
    </dsp:sp>
    <dsp:sp modelId="{66427963-CCD7-664F-B5D0-7BF24480B6BE}">
      <dsp:nvSpPr>
        <dsp:cNvPr id="0" name=""/>
        <dsp:cNvSpPr/>
      </dsp:nvSpPr>
      <dsp:spPr>
        <a:xfrm>
          <a:off x="3610344" y="20821"/>
          <a:ext cx="3166939" cy="10078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Supporting points</a:t>
          </a:r>
          <a:endParaRPr lang="en-US" sz="2800" kern="1200" dirty="0"/>
        </a:p>
      </dsp:txBody>
      <dsp:txXfrm>
        <a:off x="3610344" y="20821"/>
        <a:ext cx="3166939" cy="1007814"/>
      </dsp:txXfrm>
    </dsp:sp>
    <dsp:sp modelId="{C2A1F831-E55E-9C46-8EC8-1EDE89D45FAD}">
      <dsp:nvSpPr>
        <dsp:cNvPr id="0" name=""/>
        <dsp:cNvSpPr/>
      </dsp:nvSpPr>
      <dsp:spPr>
        <a:xfrm>
          <a:off x="3610344" y="1028635"/>
          <a:ext cx="3166939" cy="2459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Supporting data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Supporting arguments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Examples</a:t>
          </a:r>
          <a:endParaRPr lang="en-US" sz="2800" kern="1200" dirty="0"/>
        </a:p>
      </dsp:txBody>
      <dsp:txXfrm>
        <a:off x="3610344" y="1028635"/>
        <a:ext cx="3166939" cy="2459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A1A2828-9620-9A48-92E1-9F402D7D5534}" type="datetimeFigureOut">
              <a:rPr lang="en-US" smtClean="0"/>
              <a:t>9/13/13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C099AB3-1117-D343-9A36-76A2475B53A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2828-9620-9A48-92E1-9F402D7D5534}" type="datetimeFigureOut">
              <a:rPr lang="en-US" smtClean="0"/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9AB3-1117-D343-9A36-76A2475B5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2828-9620-9A48-92E1-9F402D7D5534}" type="datetimeFigureOut">
              <a:rPr lang="en-US" smtClean="0"/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9AB3-1117-D343-9A36-76A2475B5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2828-9620-9A48-92E1-9F402D7D5534}" type="datetimeFigureOut">
              <a:rPr lang="en-US" smtClean="0"/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9AB3-1117-D343-9A36-76A2475B5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2828-9620-9A48-92E1-9F402D7D5534}" type="datetimeFigureOut">
              <a:rPr lang="en-US" smtClean="0"/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9AB3-1117-D343-9A36-76A2475B5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2828-9620-9A48-92E1-9F402D7D5534}" type="datetimeFigureOut">
              <a:rPr lang="en-US" smtClean="0"/>
              <a:t>9/13/13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9AB3-1117-D343-9A36-76A2475B53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2828-9620-9A48-92E1-9F402D7D5534}" type="datetimeFigureOut">
              <a:rPr lang="en-US" smtClean="0"/>
              <a:t>9/13/13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9AB3-1117-D343-9A36-76A2475B5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2828-9620-9A48-92E1-9F402D7D5534}" type="datetimeFigureOut">
              <a:rPr lang="en-US" smtClean="0"/>
              <a:t>9/13/13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9AB3-1117-D343-9A36-76A2475B5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2828-9620-9A48-92E1-9F402D7D5534}" type="datetimeFigureOut">
              <a:rPr lang="en-US" smtClean="0"/>
              <a:t>9/13/13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9AB3-1117-D343-9A36-76A2475B5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2828-9620-9A48-92E1-9F402D7D5534}" type="datetimeFigureOut">
              <a:rPr lang="en-US" smtClean="0"/>
              <a:t>9/13/13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9AB3-1117-D343-9A36-76A2475B53A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A2828-9620-9A48-92E1-9F402D7D5534}" type="datetimeFigureOut">
              <a:rPr lang="en-US" smtClean="0"/>
              <a:t>9/13/13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9AB3-1117-D343-9A36-76A2475B5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A1A2828-9620-9A48-92E1-9F402D7D5534}" type="datetimeFigureOut">
              <a:rPr lang="en-US" smtClean="0"/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C099AB3-1117-D343-9A36-76A2475B53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fographicszone.com/health/how-your-brain-ages-infographic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INFOGRAPHICS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3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What is your goal?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536115"/>
              </p:ext>
            </p:extLst>
          </p:nvPr>
        </p:nvGraphicFramePr>
        <p:xfrm>
          <a:off x="1370064" y="2739572"/>
          <a:ext cx="3746222" cy="260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myster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56" y="2739572"/>
            <a:ext cx="3194278" cy="226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38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Who is your audience?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667176"/>
              </p:ext>
            </p:extLst>
          </p:nvPr>
        </p:nvGraphicFramePr>
        <p:xfrm>
          <a:off x="317778" y="2630714"/>
          <a:ext cx="6014079" cy="3201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relational-database-design-services-250x25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84" y="2666999"/>
            <a:ext cx="2540001" cy="25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8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What is your core </a:t>
            </a:r>
            <a:r>
              <a:rPr lang="en-US" dirty="0"/>
              <a:t>m</a:t>
            </a:r>
            <a:r>
              <a:rPr lang="en-US" dirty="0" smtClean="0"/>
              <a:t>essage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77103407"/>
              </p:ext>
            </p:extLst>
          </p:nvPr>
        </p:nvGraphicFramePr>
        <p:xfrm>
          <a:off x="1233713" y="3773715"/>
          <a:ext cx="7166430" cy="2485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course_offered_banner (1)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1" y="2437793"/>
            <a:ext cx="4089399" cy="159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3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What is your content?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926428"/>
              </p:ext>
            </p:extLst>
          </p:nvPr>
        </p:nvGraphicFramePr>
        <p:xfrm>
          <a:off x="1043492" y="2558143"/>
          <a:ext cx="6777317" cy="3773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74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Organization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753582"/>
              </p:ext>
            </p:extLst>
          </p:nvPr>
        </p:nvGraphicFramePr>
        <p:xfrm>
          <a:off x="1043492" y="2323652"/>
          <a:ext cx="6777317" cy="3508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428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3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groups!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 topic of your interest:</a:t>
            </a:r>
          </a:p>
          <a:p>
            <a:pPr lvl="1"/>
            <a:r>
              <a:rPr lang="en-US" dirty="0" smtClean="0"/>
              <a:t>How </a:t>
            </a:r>
            <a:r>
              <a:rPr lang="en-US" dirty="0" smtClean="0"/>
              <a:t>to change a tire</a:t>
            </a:r>
          </a:p>
          <a:p>
            <a:pPr lvl="1"/>
            <a:r>
              <a:rPr lang="en-US" dirty="0" smtClean="0"/>
              <a:t>Travel tips to our hometown</a:t>
            </a:r>
          </a:p>
          <a:p>
            <a:pPr lvl="1"/>
            <a:r>
              <a:rPr lang="en-US" dirty="0" smtClean="0"/>
              <a:t>Why breakfast is important?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…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6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Information Design Document:</a:t>
            </a:r>
            <a:br>
              <a:rPr lang="en-US" dirty="0" smtClean="0"/>
            </a:br>
            <a:r>
              <a:rPr lang="en-US" dirty="0" smtClean="0"/>
              <a:t>CHANGING A CAR TIRE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627008"/>
              </p:ext>
            </p:extLst>
          </p:nvPr>
        </p:nvGraphicFramePr>
        <p:xfrm>
          <a:off x="1042988" y="2485572"/>
          <a:ext cx="7212012" cy="3608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262"/>
                <a:gridCol w="2630744"/>
                <a:gridCol w="2041630"/>
                <a:gridCol w="1564376"/>
              </a:tblGrid>
              <a:tr h="384568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INFOGRAPHICS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REMARKS</a:t>
                      </a:r>
                      <a:endParaRPr lang="en-US" dirty="0"/>
                    </a:p>
                  </a:txBody>
                  <a:tcPr/>
                </a:tc>
              </a:tr>
              <a:tr h="948249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Tools</a:t>
                      </a:r>
                      <a:r>
                        <a:rPr lang="en-US" baseline="0" dirty="0" smtClean="0"/>
                        <a:t> needed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Numbered</a:t>
                      </a:r>
                      <a:r>
                        <a:rPr lang="en-US" baseline="0" dirty="0" smtClean="0"/>
                        <a:t> pictures + names of tools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(details)</a:t>
                      </a:r>
                      <a:endParaRPr lang="en-US" dirty="0"/>
                    </a:p>
                  </a:txBody>
                  <a:tcPr/>
                </a:tc>
              </a:tr>
              <a:tr h="948249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r>
                        <a:rPr lang="en-US" baseline="0" dirty="0" smtClean="0"/>
                        <a:t> of tools needed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 Trunk with the tools needed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3774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Jack points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Picture</a:t>
                      </a:r>
                      <a:r>
                        <a:rPr lang="en-US" baseline="0" dirty="0" smtClean="0"/>
                        <a:t> of a car with jack points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3774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Steps (6)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Picture + text explanation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05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1"/>
            <a:ext cx="9144000" cy="592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52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28093"/>
            <a:ext cx="7024744" cy="677765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Report Design Document</a:t>
            </a:r>
            <a:br>
              <a:rPr lang="en-US" sz="2800" dirty="0" smtClean="0"/>
            </a:br>
            <a:r>
              <a:rPr lang="en-US" sz="2800" dirty="0" smtClean="0"/>
              <a:t>TRAINING REPORT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164030"/>
              </p:ext>
            </p:extLst>
          </p:nvPr>
        </p:nvGraphicFramePr>
        <p:xfrm>
          <a:off x="1042988" y="1614713"/>
          <a:ext cx="7025246" cy="4722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317"/>
                <a:gridCol w="2388533"/>
                <a:gridCol w="2576606"/>
                <a:gridCol w="1335790"/>
              </a:tblGrid>
              <a:tr h="390559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INFOGRAPHICS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REMARKS</a:t>
                      </a:r>
                      <a:endParaRPr lang="en-US" dirty="0"/>
                    </a:p>
                  </a:txBody>
                  <a:tcPr/>
                </a:tc>
              </a:tr>
              <a:tr h="390559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</a:t>
                      </a:r>
                      <a:r>
                        <a:rPr lang="en-US" baseline="0" dirty="0" smtClean="0"/>
                        <a:t> goals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4115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Audience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 descriptions + 1 picture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0559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</a:t>
                      </a:r>
                      <a:r>
                        <a:rPr lang="en-US" baseline="0" dirty="0" smtClean="0"/>
                        <a:t> schedule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Session, date, ….</a:t>
                      </a:r>
                      <a:endParaRPr lang="en-US" dirty="0"/>
                    </a:p>
                  </a:txBody>
                  <a:tcPr/>
                </a:tc>
              </a:tr>
              <a:tr h="390559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Attendance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Graphs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4115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 materials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Listing + text explanation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0559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Lesson outline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Flow chart +</a:t>
                      </a:r>
                      <a:r>
                        <a:rPr lang="en-US" baseline="0" dirty="0" smtClean="0"/>
                        <a:t> text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0559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Issues and solutions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05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Suggestions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0559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127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INFOGRAPHIC?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AT </a:t>
            </a:r>
            <a:r>
              <a:rPr lang="en-US" dirty="0" smtClean="0"/>
              <a:t>THE FOLLOWING </a:t>
            </a:r>
            <a:r>
              <a:rPr lang="en-US" dirty="0"/>
              <a:t>EXAMPLES!</a:t>
            </a:r>
          </a:p>
        </p:txBody>
      </p:sp>
    </p:spTree>
    <p:extLst>
      <p:ext uri="{BB962C8B-B14F-4D97-AF65-F5344CB8AC3E}">
        <p14:creationId xmlns:p14="http://schemas.microsoft.com/office/powerpoint/2010/main" val="424765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3508921" cy="3713697"/>
          </a:xfrm>
        </p:spPr>
        <p:txBody>
          <a:bodyPr>
            <a:normAutofit/>
          </a:bodyPr>
          <a:lstStyle/>
          <a:p>
            <a:r>
              <a:rPr lang="en-US" dirty="0" smtClean="0"/>
              <a:t>Timeline</a:t>
            </a:r>
          </a:p>
          <a:p>
            <a:r>
              <a:rPr lang="en-US" dirty="0" smtClean="0"/>
              <a:t>Time table</a:t>
            </a:r>
          </a:p>
          <a:p>
            <a:r>
              <a:rPr lang="en-US" dirty="0" smtClean="0"/>
              <a:t>Table</a:t>
            </a:r>
          </a:p>
          <a:p>
            <a:r>
              <a:rPr lang="en-US" dirty="0" smtClean="0"/>
              <a:t>Graphs</a:t>
            </a:r>
          </a:p>
          <a:p>
            <a:r>
              <a:rPr lang="en-US" dirty="0" smtClean="0"/>
              <a:t>Charts</a:t>
            </a:r>
          </a:p>
          <a:p>
            <a:r>
              <a:rPr lang="en-US" dirty="0" smtClean="0"/>
              <a:t>Maps</a:t>
            </a:r>
          </a:p>
          <a:p>
            <a:r>
              <a:rPr lang="en-US" dirty="0" smtClean="0"/>
              <a:t>Pictures</a:t>
            </a:r>
          </a:p>
          <a:p>
            <a:r>
              <a:rPr lang="en-US" dirty="0" smtClean="0"/>
              <a:t>Comparison table</a:t>
            </a:r>
            <a:endParaRPr lang="en-US" dirty="0"/>
          </a:p>
        </p:txBody>
      </p:sp>
      <p:pic>
        <p:nvPicPr>
          <p:cNvPr id="5" name="Picture 4" descr="11_52_12---Glasses-Spectacles_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780" y="3709273"/>
            <a:ext cx="3248408" cy="216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00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1" y="1358901"/>
            <a:ext cx="75565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55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1" y="0"/>
            <a:ext cx="6564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83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http://www.infographicszone.com/health/how-your-brain-ages-infographic</a:t>
            </a:r>
            <a:endParaRPr lang="pl-P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3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THEY IMPORTANT?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19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86622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Infographics</a:t>
            </a:r>
            <a:r>
              <a:rPr lang="en-US" dirty="0" smtClean="0"/>
              <a:t>?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261938"/>
              </p:ext>
            </p:extLst>
          </p:nvPr>
        </p:nvGraphicFramePr>
        <p:xfrm>
          <a:off x="852714" y="2086430"/>
          <a:ext cx="7215520" cy="399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760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EFFECTIVE INFOGRAPHIC?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991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43490" y="780143"/>
            <a:ext cx="7024744" cy="1088571"/>
          </a:xfrm>
        </p:spPr>
        <p:txBody>
          <a:bodyPr>
            <a:normAutofit/>
          </a:bodyPr>
          <a:lstStyle/>
          <a:p>
            <a:r>
              <a:rPr lang="en-US" dirty="0" smtClean="0"/>
              <a:t>How to?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627872"/>
              </p:ext>
            </p:extLst>
          </p:nvPr>
        </p:nvGraphicFramePr>
        <p:xfrm>
          <a:off x="272143" y="889000"/>
          <a:ext cx="8527143" cy="571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128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173</TotalTime>
  <Words>303</Words>
  <Application>Microsoft Macintosh PowerPoint</Application>
  <PresentationFormat>On-screen Show (4:3)</PresentationFormat>
  <Paragraphs>121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Austin</vt:lpstr>
      <vt:lpstr>INFOGRAPHICS</vt:lpstr>
      <vt:lpstr>WHAT IS INFOGRAPHIC? </vt:lpstr>
      <vt:lpstr>PowerPoint Presentation</vt:lpstr>
      <vt:lpstr>PowerPoint Presentation</vt:lpstr>
      <vt:lpstr>SOURCES</vt:lpstr>
      <vt:lpstr>WHY ARE THEY IMPORTANT?</vt:lpstr>
      <vt:lpstr>Why Infographics?</vt:lpstr>
      <vt:lpstr>HOW TO CREATE EFFECTIVE INFOGRAPHIC?</vt:lpstr>
      <vt:lpstr>How to?</vt:lpstr>
      <vt:lpstr>1. What is your goal?</vt:lpstr>
      <vt:lpstr>2. Who is your audience?</vt:lpstr>
      <vt:lpstr>3. What is your core message</vt:lpstr>
      <vt:lpstr>4. What is your content?</vt:lpstr>
      <vt:lpstr>5. Organization</vt:lpstr>
      <vt:lpstr>Let’s Try!</vt:lpstr>
      <vt:lpstr>Work in groups!</vt:lpstr>
      <vt:lpstr>Information Design Document: CHANGING A CAR TIRE</vt:lpstr>
      <vt:lpstr>PowerPoint Presentation</vt:lpstr>
      <vt:lpstr> Report Design Document TRAINING REPORT</vt:lpstr>
      <vt:lpstr>Visual tools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INFOGRAPHICS</dc:title>
  <dc:creator>Sandra Sembel</dc:creator>
  <cp:lastModifiedBy>Sandra Sembel</cp:lastModifiedBy>
  <cp:revision>16</cp:revision>
  <dcterms:created xsi:type="dcterms:W3CDTF">2013-08-15T06:11:42Z</dcterms:created>
  <dcterms:modified xsi:type="dcterms:W3CDTF">2013-09-13T13:50:34Z</dcterms:modified>
</cp:coreProperties>
</file>