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3667A-3DA5-4E75-82F0-2A1FEFCF312A}" type="doc">
      <dgm:prSet loTypeId="urn:microsoft.com/office/officeart/2011/layout/ThemePictureAccen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7E0D35-C26A-4E9B-8375-1BC9247A633F}">
      <dgm:prSet phldrT="[Text]"/>
      <dgm:spPr/>
      <dgm:t>
        <a:bodyPr/>
        <a:lstStyle/>
        <a:p>
          <a:r>
            <a:rPr lang="en-US" b="1" dirty="0" smtClean="0"/>
            <a:t>What?</a:t>
          </a:r>
          <a:endParaRPr lang="en-US" b="1" dirty="0"/>
        </a:p>
      </dgm:t>
    </dgm:pt>
    <dgm:pt modelId="{13D8239E-1F62-4AFF-A1D5-77B200A545C4}" type="parTrans" cxnId="{59083C8F-014D-4C63-94B9-DFC3B6567437}">
      <dgm:prSet/>
      <dgm:spPr/>
      <dgm:t>
        <a:bodyPr/>
        <a:lstStyle/>
        <a:p>
          <a:endParaRPr lang="en-US"/>
        </a:p>
      </dgm:t>
    </dgm:pt>
    <dgm:pt modelId="{BF388779-172A-4D86-8195-17BF8CA6917B}" type="sibTrans" cxnId="{59083C8F-014D-4C63-94B9-DFC3B6567437}">
      <dgm:prSet/>
      <dgm:spPr/>
      <dgm:t>
        <a:bodyPr/>
        <a:lstStyle/>
        <a:p>
          <a:endParaRPr lang="en-US"/>
        </a:p>
      </dgm:t>
    </dgm:pt>
    <dgm:pt modelId="{E26C3A25-2A34-4E07-BA57-0C1BF1A2B03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Process</a:t>
          </a:r>
          <a:endParaRPr lang="en-US" dirty="0">
            <a:solidFill>
              <a:schemeClr val="tx1"/>
            </a:solidFill>
          </a:endParaRPr>
        </a:p>
      </dgm:t>
    </dgm:pt>
    <dgm:pt modelId="{186F1E9E-87A7-4BD5-83DF-A4744361F37C}" type="parTrans" cxnId="{CD4930E6-D1C1-4EA4-A74B-3ADA9FAC08EA}">
      <dgm:prSet/>
      <dgm:spPr/>
      <dgm:t>
        <a:bodyPr/>
        <a:lstStyle/>
        <a:p>
          <a:endParaRPr lang="en-US"/>
        </a:p>
      </dgm:t>
    </dgm:pt>
    <dgm:pt modelId="{41AD0E32-F45F-4844-AD00-A2B389C1B0BA}" type="sibTrans" cxnId="{CD4930E6-D1C1-4EA4-A74B-3ADA9FAC08EA}">
      <dgm:prSet/>
      <dgm:spPr/>
      <dgm:t>
        <a:bodyPr/>
        <a:lstStyle/>
        <a:p>
          <a:endParaRPr lang="en-US"/>
        </a:p>
      </dgm:t>
    </dgm:pt>
    <dgm:pt modelId="{C2ABA66C-78EA-4821-AA63-E288D730534D}">
      <dgm:prSet phldrT="[Text]"/>
      <dgm:spPr/>
      <dgm:t>
        <a:bodyPr/>
        <a:lstStyle/>
        <a:p>
          <a:r>
            <a:rPr lang="en-US" dirty="0" smtClean="0"/>
            <a:t>Event</a:t>
          </a:r>
          <a:endParaRPr lang="en-US" dirty="0"/>
        </a:p>
      </dgm:t>
    </dgm:pt>
    <dgm:pt modelId="{7CC61368-17EC-4DA4-B396-5C59987AE394}" type="parTrans" cxnId="{5AADBB91-831B-4400-9994-10207A3AF8DD}">
      <dgm:prSet/>
      <dgm:spPr/>
      <dgm:t>
        <a:bodyPr/>
        <a:lstStyle/>
        <a:p>
          <a:endParaRPr lang="en-US"/>
        </a:p>
      </dgm:t>
    </dgm:pt>
    <dgm:pt modelId="{6D20C360-A15C-47D6-B398-C417A161C421}" type="sibTrans" cxnId="{5AADBB91-831B-4400-9994-10207A3AF8DD}">
      <dgm:prSet/>
      <dgm:spPr/>
      <dgm:t>
        <a:bodyPr/>
        <a:lstStyle/>
        <a:p>
          <a:endParaRPr lang="en-US"/>
        </a:p>
      </dgm:t>
    </dgm:pt>
    <dgm:pt modelId="{FFE6B428-CB98-4E9D-BD92-95EC46DABBB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object</a:t>
          </a:r>
          <a:endParaRPr lang="en-US" dirty="0">
            <a:solidFill>
              <a:schemeClr val="tx1"/>
            </a:solidFill>
          </a:endParaRPr>
        </a:p>
      </dgm:t>
    </dgm:pt>
    <dgm:pt modelId="{832E568A-4376-4ACB-935D-56B6E1068EB9}" type="parTrans" cxnId="{E7EF388D-4C37-45D0-83ED-2C6796A9C5BF}">
      <dgm:prSet/>
      <dgm:spPr/>
      <dgm:t>
        <a:bodyPr/>
        <a:lstStyle/>
        <a:p>
          <a:endParaRPr lang="en-US"/>
        </a:p>
      </dgm:t>
    </dgm:pt>
    <dgm:pt modelId="{5BFCAD36-2644-4304-A48F-E0D6735CA285}" type="sibTrans" cxnId="{E7EF388D-4C37-45D0-83ED-2C6796A9C5BF}">
      <dgm:prSet/>
      <dgm:spPr/>
      <dgm:t>
        <a:bodyPr/>
        <a:lstStyle/>
        <a:p>
          <a:endParaRPr lang="en-US"/>
        </a:p>
      </dgm:t>
    </dgm:pt>
    <dgm:pt modelId="{9A832C74-D4ED-4369-B237-D97C85A40111}">
      <dgm:prSet phldrT="[Text]"/>
      <dgm:spPr/>
      <dgm:t>
        <a:bodyPr/>
        <a:lstStyle/>
        <a:p>
          <a:r>
            <a:rPr lang="en-US" dirty="0" smtClean="0"/>
            <a:t>person</a:t>
          </a:r>
          <a:endParaRPr lang="en-US" dirty="0"/>
        </a:p>
      </dgm:t>
    </dgm:pt>
    <dgm:pt modelId="{7A1C3149-F819-4D4B-8B81-5FC157A760F2}" type="parTrans" cxnId="{AA2B61CF-66F2-447E-927E-40B0672BF989}">
      <dgm:prSet/>
      <dgm:spPr/>
      <dgm:t>
        <a:bodyPr/>
        <a:lstStyle/>
        <a:p>
          <a:endParaRPr lang="en-US"/>
        </a:p>
      </dgm:t>
    </dgm:pt>
    <dgm:pt modelId="{148617D7-ABBE-4626-B0B7-53FC7F71A716}" type="sibTrans" cxnId="{AA2B61CF-66F2-447E-927E-40B0672BF989}">
      <dgm:prSet/>
      <dgm:spPr/>
      <dgm:t>
        <a:bodyPr/>
        <a:lstStyle/>
        <a:p>
          <a:endParaRPr lang="en-US"/>
        </a:p>
      </dgm:t>
    </dgm:pt>
    <dgm:pt modelId="{C70DCA23-C530-4875-9865-F0B1B7CF77D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Place</a:t>
          </a:r>
          <a:endParaRPr lang="en-US" b="1" dirty="0">
            <a:solidFill>
              <a:schemeClr val="tx1"/>
            </a:solidFill>
          </a:endParaRPr>
        </a:p>
      </dgm:t>
    </dgm:pt>
    <dgm:pt modelId="{1C7A32CB-5308-4BB0-B1B2-CC7710EE5572}" type="parTrans" cxnId="{D88A3ADB-335B-4E37-9876-B565C1D994EC}">
      <dgm:prSet/>
      <dgm:spPr/>
      <dgm:t>
        <a:bodyPr/>
        <a:lstStyle/>
        <a:p>
          <a:endParaRPr lang="en-US"/>
        </a:p>
      </dgm:t>
    </dgm:pt>
    <dgm:pt modelId="{E9E44D46-7379-4371-AB91-E534CC77DDA7}" type="sibTrans" cxnId="{D88A3ADB-335B-4E37-9876-B565C1D994EC}">
      <dgm:prSet/>
      <dgm:spPr/>
      <dgm:t>
        <a:bodyPr/>
        <a:lstStyle/>
        <a:p>
          <a:endParaRPr lang="en-US"/>
        </a:p>
      </dgm:t>
    </dgm:pt>
    <dgm:pt modelId="{FBD03B03-DF92-4D47-8B7A-E127EA4587D6}" type="pres">
      <dgm:prSet presAssocID="{7B33667A-3DA5-4E75-82F0-2A1FEFCF312A}" presName="Name0" presStyleCnt="0">
        <dgm:presLayoutVars>
          <dgm:chMax val="6"/>
          <dgm:chPref val="6"/>
          <dgm:dir/>
        </dgm:presLayoutVars>
      </dgm:prSet>
      <dgm:spPr/>
      <dgm:t>
        <a:bodyPr/>
        <a:lstStyle/>
        <a:p>
          <a:endParaRPr lang="en-US"/>
        </a:p>
      </dgm:t>
    </dgm:pt>
    <dgm:pt modelId="{B39BCB61-3B8D-40E3-8609-C44AF56E3776}" type="pres">
      <dgm:prSet presAssocID="{FC7E0D35-C26A-4E9B-8375-1BC9247A633F}" presName="Image1" presStyleCnt="0"/>
      <dgm:spPr/>
    </dgm:pt>
    <dgm:pt modelId="{31F1B16C-4908-4B8B-BF34-4772EBECD473}" type="pres">
      <dgm:prSet presAssocID="{FC7E0D35-C26A-4E9B-8375-1BC9247A633F}" presName="Image" presStyleLbl="alignImgPlace1" presStyleIdx="0" presStyleCnt="6" custScaleX="83565" custScaleY="96965" custLinFactNeighborY="-12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4BFBAA0-29FB-40F5-BE61-E4C805350582}" type="pres">
      <dgm:prSet presAssocID="{FC7E0D35-C26A-4E9B-8375-1BC9247A633F}" presName="Accent1" presStyleCnt="0"/>
      <dgm:spPr/>
    </dgm:pt>
    <dgm:pt modelId="{3BD99451-124E-4C28-80AA-21D5156EC817}" type="pres">
      <dgm:prSet presAssocID="{FC7E0D35-C26A-4E9B-8375-1BC9247A633F}" presName="Accent" presStyleLbl="parChTrans1D1" presStyleIdx="0" presStyleCnt="6" custScaleX="91495"/>
      <dgm:spPr/>
    </dgm:pt>
    <dgm:pt modelId="{79EE2333-0F47-47DE-9B5F-27ADF939EBFE}" type="pres">
      <dgm:prSet presAssocID="{FC7E0D35-C26A-4E9B-8375-1BC9247A633F}" presName="Text1" presStyleLbl="alignImgPlace1" presStyleIdx="0" presStyleCnt="6" custScaleX="33480" custLinFactNeighborX="25532" custLinFactNeighborY="-233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BC53B-7150-4E57-8ED0-882B7D1F5FEE}" type="pres">
      <dgm:prSet presAssocID="{E26C3A25-2A34-4E07-BA57-0C1BF1A2B036}" presName="Image2" presStyleCnt="0"/>
      <dgm:spPr/>
    </dgm:pt>
    <dgm:pt modelId="{BD1FD802-D82D-42F9-B301-AA746F544A05}" type="pres">
      <dgm:prSet presAssocID="{E26C3A25-2A34-4E07-BA57-0C1BF1A2B036}" presName="Image" presStyleLbl="alignImgPlace1" presStyleIdx="1" presStyleCnt="6" custScaleX="122390" custScaleY="9450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2F5A0466-7D32-46AB-BA7D-6DCD5A274926}" type="pres">
      <dgm:prSet presAssocID="{E26C3A25-2A34-4E07-BA57-0C1BF1A2B036}" presName="Accent2" presStyleCnt="0"/>
      <dgm:spPr/>
    </dgm:pt>
    <dgm:pt modelId="{789CB5AC-2717-47F1-BFF1-63E07CBF294E}" type="pres">
      <dgm:prSet presAssocID="{E26C3A25-2A34-4E07-BA57-0C1BF1A2B036}" presName="Accent" presStyleLbl="parChTrans1D1" presStyleIdx="1" presStyleCnt="6"/>
      <dgm:spPr/>
    </dgm:pt>
    <dgm:pt modelId="{F603667D-D492-4BC8-B726-90D728014D14}" type="pres">
      <dgm:prSet presAssocID="{E26C3A25-2A34-4E07-BA57-0C1BF1A2B036}" presName="Text2" presStyleLbl="alignImgPlac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DF9C0-D263-4DF9-9EDE-72D96FDE7927}" type="pres">
      <dgm:prSet presAssocID="{C2ABA66C-78EA-4821-AA63-E288D730534D}" presName="Image3" presStyleCnt="0"/>
      <dgm:spPr/>
    </dgm:pt>
    <dgm:pt modelId="{0A7F9177-D975-441E-9317-8FB608A3BFD1}" type="pres">
      <dgm:prSet presAssocID="{C2ABA66C-78EA-4821-AA63-E288D730534D}" presName="Image" presStyleLbl="alignImgPlac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B7FB6F4-EA9E-4226-BCAC-35DABFF65FB9}" type="pres">
      <dgm:prSet presAssocID="{C2ABA66C-78EA-4821-AA63-E288D730534D}" presName="Accent3" presStyleCnt="0"/>
      <dgm:spPr/>
    </dgm:pt>
    <dgm:pt modelId="{64E809E9-2A0E-4D11-8DB1-8D8967C4CA90}" type="pres">
      <dgm:prSet presAssocID="{C2ABA66C-78EA-4821-AA63-E288D730534D}" presName="Accent" presStyleLbl="parChTrans1D1" presStyleIdx="2" presStyleCnt="6"/>
      <dgm:spPr/>
    </dgm:pt>
    <dgm:pt modelId="{F81CE382-368F-41CD-B54F-2A638B75739A}" type="pres">
      <dgm:prSet presAssocID="{C2ABA66C-78EA-4821-AA63-E288D730534D}" presName="Text3" presStyleLbl="alignImgPlac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06CA2-119C-44B2-9577-57B1B052C7F4}" type="pres">
      <dgm:prSet presAssocID="{FFE6B428-CB98-4E9D-BD92-95EC46DABBB1}" presName="Image4" presStyleCnt="0"/>
      <dgm:spPr/>
    </dgm:pt>
    <dgm:pt modelId="{A2BFEBD9-E590-46BA-98BC-84FBD4FA06C5}" type="pres">
      <dgm:prSet presAssocID="{FFE6B428-CB98-4E9D-BD92-95EC46DABBB1}" presName="Image" presStyleLbl="alignImgPlace1" presStyleIdx="3" presStyleCnt="6" custScaleX="134748" custScaleY="13985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DC8F8BAB-5DBC-40E8-BF96-B3114CD60DD6}" type="pres">
      <dgm:prSet presAssocID="{FFE6B428-CB98-4E9D-BD92-95EC46DABBB1}" presName="Accent4" presStyleCnt="0"/>
      <dgm:spPr/>
    </dgm:pt>
    <dgm:pt modelId="{C0A46D52-00AB-43F5-81DB-9FDA9E032C98}" type="pres">
      <dgm:prSet presAssocID="{FFE6B428-CB98-4E9D-BD92-95EC46DABBB1}" presName="Accent" presStyleLbl="parChTrans1D1" presStyleIdx="3" presStyleCnt="6"/>
      <dgm:spPr/>
    </dgm:pt>
    <dgm:pt modelId="{9E7EDA25-5F37-4341-961B-1F24C8136BE4}" type="pres">
      <dgm:prSet presAssocID="{FFE6B428-CB98-4E9D-BD92-95EC46DABBB1}" presName="Text4" presStyleLbl="alignImgPlac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5DC4B-818C-4AA2-9602-B3B758C16E73}" type="pres">
      <dgm:prSet presAssocID="{9A832C74-D4ED-4369-B237-D97C85A40111}" presName="Image5" presStyleCnt="0"/>
      <dgm:spPr/>
    </dgm:pt>
    <dgm:pt modelId="{EA321533-24D2-4F58-B74B-08BD4C85BDBA}" type="pres">
      <dgm:prSet presAssocID="{9A832C74-D4ED-4369-B237-D97C85A40111}" presName="Image" presStyleLbl="alignImgPlac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F2AC5CA1-6F7D-45A2-AEFC-74206E670B8D}" type="pres">
      <dgm:prSet presAssocID="{9A832C74-D4ED-4369-B237-D97C85A40111}" presName="Accent5" presStyleCnt="0"/>
      <dgm:spPr/>
    </dgm:pt>
    <dgm:pt modelId="{D4483FF1-0167-4BA4-9453-E3AED83495B1}" type="pres">
      <dgm:prSet presAssocID="{9A832C74-D4ED-4369-B237-D97C85A40111}" presName="Accent" presStyleLbl="parChTrans1D1" presStyleIdx="4" presStyleCnt="6"/>
      <dgm:spPr/>
    </dgm:pt>
    <dgm:pt modelId="{0C93AE65-5956-4B4D-A028-8EDAC0A1DDD9}" type="pres">
      <dgm:prSet presAssocID="{9A832C74-D4ED-4369-B237-D97C85A40111}" presName="Text5" presStyleLbl="alignImgPlac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4E4DF-CB20-4675-A785-FD1BB59489C9}" type="pres">
      <dgm:prSet presAssocID="{C70DCA23-C530-4875-9865-F0B1B7CF77DE}" presName="Image6" presStyleCnt="0"/>
      <dgm:spPr/>
    </dgm:pt>
    <dgm:pt modelId="{1D922A5F-64F1-47FB-9020-AA00A470D501}" type="pres">
      <dgm:prSet presAssocID="{C70DCA23-C530-4875-9865-F0B1B7CF77DE}" presName="Image" presStyleLbl="alignImgPlace1" presStyleIdx="5" presStyleCnt="6"/>
      <dgm:spPr/>
    </dgm:pt>
    <dgm:pt modelId="{80E6C1D8-1126-462C-8E3C-7EF8A7A41224}" type="pres">
      <dgm:prSet presAssocID="{C70DCA23-C530-4875-9865-F0B1B7CF77DE}" presName="Accent6" presStyleCnt="0"/>
      <dgm:spPr/>
    </dgm:pt>
    <dgm:pt modelId="{51EC8005-7948-4A2E-8DB2-534C7F85420D}" type="pres">
      <dgm:prSet presAssocID="{C70DCA23-C530-4875-9865-F0B1B7CF77DE}" presName="Accent" presStyleLbl="parChTrans1D1" presStyleIdx="5" presStyleCnt="6" custScaleY="167703" custLinFactNeighborX="4239" custLinFactNeighborY="2213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482B7F5F-1B6A-4F52-A88C-EFC870837812}" type="pres">
      <dgm:prSet presAssocID="{C70DCA23-C530-4875-9865-F0B1B7CF77DE}" presName="Text6" presStyleLbl="alignImgPlace1" presStyleIdx="5" presStyleCnt="6" custLinFactNeighborY="599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2CB85-2D4B-4667-85B1-2645B975DA8F}" type="presOf" srcId="{E26C3A25-2A34-4E07-BA57-0C1BF1A2B036}" destId="{F603667D-D492-4BC8-B726-90D728014D14}" srcOrd="0" destOrd="0" presId="urn:microsoft.com/office/officeart/2011/layout/ThemePictureAccent"/>
    <dgm:cxn modelId="{5AADBB91-831B-4400-9994-10207A3AF8DD}" srcId="{7B33667A-3DA5-4E75-82F0-2A1FEFCF312A}" destId="{C2ABA66C-78EA-4821-AA63-E288D730534D}" srcOrd="2" destOrd="0" parTransId="{7CC61368-17EC-4DA4-B396-5C59987AE394}" sibTransId="{6D20C360-A15C-47D6-B398-C417A161C421}"/>
    <dgm:cxn modelId="{7604E091-C318-4822-90B7-582E8CBF40E2}" type="presOf" srcId="{FC7E0D35-C26A-4E9B-8375-1BC9247A633F}" destId="{79EE2333-0F47-47DE-9B5F-27ADF939EBFE}" srcOrd="0" destOrd="0" presId="urn:microsoft.com/office/officeart/2011/layout/ThemePictureAccent"/>
    <dgm:cxn modelId="{AA2B61CF-66F2-447E-927E-40B0672BF989}" srcId="{7B33667A-3DA5-4E75-82F0-2A1FEFCF312A}" destId="{9A832C74-D4ED-4369-B237-D97C85A40111}" srcOrd="4" destOrd="0" parTransId="{7A1C3149-F819-4D4B-8B81-5FC157A760F2}" sibTransId="{148617D7-ABBE-4626-B0B7-53FC7F71A716}"/>
    <dgm:cxn modelId="{59083C8F-014D-4C63-94B9-DFC3B6567437}" srcId="{7B33667A-3DA5-4E75-82F0-2A1FEFCF312A}" destId="{FC7E0D35-C26A-4E9B-8375-1BC9247A633F}" srcOrd="0" destOrd="0" parTransId="{13D8239E-1F62-4AFF-A1D5-77B200A545C4}" sibTransId="{BF388779-172A-4D86-8195-17BF8CA6917B}"/>
    <dgm:cxn modelId="{DB52C2FC-D065-4A9B-BF06-7ACB014098AA}" type="presOf" srcId="{9A832C74-D4ED-4369-B237-D97C85A40111}" destId="{0C93AE65-5956-4B4D-A028-8EDAC0A1DDD9}" srcOrd="0" destOrd="0" presId="urn:microsoft.com/office/officeart/2011/layout/ThemePictureAccent"/>
    <dgm:cxn modelId="{D88A3ADB-335B-4E37-9876-B565C1D994EC}" srcId="{7B33667A-3DA5-4E75-82F0-2A1FEFCF312A}" destId="{C70DCA23-C530-4875-9865-F0B1B7CF77DE}" srcOrd="5" destOrd="0" parTransId="{1C7A32CB-5308-4BB0-B1B2-CC7710EE5572}" sibTransId="{E9E44D46-7379-4371-AB91-E534CC77DDA7}"/>
    <dgm:cxn modelId="{E064D74D-63B0-4A27-9B43-FF4650263DAD}" type="presOf" srcId="{FFE6B428-CB98-4E9D-BD92-95EC46DABBB1}" destId="{9E7EDA25-5F37-4341-961B-1F24C8136BE4}" srcOrd="0" destOrd="0" presId="urn:microsoft.com/office/officeart/2011/layout/ThemePictureAccent"/>
    <dgm:cxn modelId="{B7A68C17-70AC-4DD2-AD5B-56157B27C359}" type="presOf" srcId="{C2ABA66C-78EA-4821-AA63-E288D730534D}" destId="{F81CE382-368F-41CD-B54F-2A638B75739A}" srcOrd="0" destOrd="0" presId="urn:microsoft.com/office/officeart/2011/layout/ThemePictureAccent"/>
    <dgm:cxn modelId="{E7EF388D-4C37-45D0-83ED-2C6796A9C5BF}" srcId="{7B33667A-3DA5-4E75-82F0-2A1FEFCF312A}" destId="{FFE6B428-CB98-4E9D-BD92-95EC46DABBB1}" srcOrd="3" destOrd="0" parTransId="{832E568A-4376-4ACB-935D-56B6E1068EB9}" sibTransId="{5BFCAD36-2644-4304-A48F-E0D6735CA285}"/>
    <dgm:cxn modelId="{0B413A84-1280-490B-A679-DAF1A82B4584}" type="presOf" srcId="{7B33667A-3DA5-4E75-82F0-2A1FEFCF312A}" destId="{FBD03B03-DF92-4D47-8B7A-E127EA4587D6}" srcOrd="0" destOrd="0" presId="urn:microsoft.com/office/officeart/2011/layout/ThemePictureAccent"/>
    <dgm:cxn modelId="{CD4930E6-D1C1-4EA4-A74B-3ADA9FAC08EA}" srcId="{7B33667A-3DA5-4E75-82F0-2A1FEFCF312A}" destId="{E26C3A25-2A34-4E07-BA57-0C1BF1A2B036}" srcOrd="1" destOrd="0" parTransId="{186F1E9E-87A7-4BD5-83DF-A4744361F37C}" sibTransId="{41AD0E32-F45F-4844-AD00-A2B389C1B0BA}"/>
    <dgm:cxn modelId="{9CE571AB-1294-4D34-8AD7-F19475D3F432}" type="presOf" srcId="{C70DCA23-C530-4875-9865-F0B1B7CF77DE}" destId="{482B7F5F-1B6A-4F52-A88C-EFC870837812}" srcOrd="0" destOrd="0" presId="urn:microsoft.com/office/officeart/2011/layout/ThemePictureAccent"/>
    <dgm:cxn modelId="{7A9C48B9-AB33-47FA-8440-7B2CCCA594F2}" type="presParOf" srcId="{FBD03B03-DF92-4D47-8B7A-E127EA4587D6}" destId="{B39BCB61-3B8D-40E3-8609-C44AF56E3776}" srcOrd="0" destOrd="0" presId="urn:microsoft.com/office/officeart/2011/layout/ThemePictureAccent"/>
    <dgm:cxn modelId="{185EF576-62CC-46B8-9467-843362E1FE5A}" type="presParOf" srcId="{B39BCB61-3B8D-40E3-8609-C44AF56E3776}" destId="{31F1B16C-4908-4B8B-BF34-4772EBECD473}" srcOrd="0" destOrd="0" presId="urn:microsoft.com/office/officeart/2011/layout/ThemePictureAccent"/>
    <dgm:cxn modelId="{5C25B79D-74BA-4CEB-A65F-42058D609903}" type="presParOf" srcId="{FBD03B03-DF92-4D47-8B7A-E127EA4587D6}" destId="{54BFBAA0-29FB-40F5-BE61-E4C805350582}" srcOrd="1" destOrd="0" presId="urn:microsoft.com/office/officeart/2011/layout/ThemePictureAccent"/>
    <dgm:cxn modelId="{BBA713A0-E41F-4DD3-B0AC-6CDA1485C5DF}" type="presParOf" srcId="{54BFBAA0-29FB-40F5-BE61-E4C805350582}" destId="{3BD99451-124E-4C28-80AA-21D5156EC817}" srcOrd="0" destOrd="0" presId="urn:microsoft.com/office/officeart/2011/layout/ThemePictureAccent"/>
    <dgm:cxn modelId="{FF61FDED-7427-4922-A571-1B1EB5ADEE7E}" type="presParOf" srcId="{FBD03B03-DF92-4D47-8B7A-E127EA4587D6}" destId="{79EE2333-0F47-47DE-9B5F-27ADF939EBFE}" srcOrd="2" destOrd="0" presId="urn:microsoft.com/office/officeart/2011/layout/ThemePictureAccent"/>
    <dgm:cxn modelId="{8DF55542-DB93-4AD2-BA96-0AB5956B67BC}" type="presParOf" srcId="{FBD03B03-DF92-4D47-8B7A-E127EA4587D6}" destId="{98DBC53B-7150-4E57-8ED0-882B7D1F5FEE}" srcOrd="3" destOrd="0" presId="urn:microsoft.com/office/officeart/2011/layout/ThemePictureAccent"/>
    <dgm:cxn modelId="{3C92CCA7-1444-42CA-B625-436A85BCEC1F}" type="presParOf" srcId="{98DBC53B-7150-4E57-8ED0-882B7D1F5FEE}" destId="{BD1FD802-D82D-42F9-B301-AA746F544A05}" srcOrd="0" destOrd="0" presId="urn:microsoft.com/office/officeart/2011/layout/ThemePictureAccent"/>
    <dgm:cxn modelId="{FF96B5B2-0854-403E-BDD5-E661C6B3D19F}" type="presParOf" srcId="{FBD03B03-DF92-4D47-8B7A-E127EA4587D6}" destId="{2F5A0466-7D32-46AB-BA7D-6DCD5A274926}" srcOrd="4" destOrd="0" presId="urn:microsoft.com/office/officeart/2011/layout/ThemePictureAccent"/>
    <dgm:cxn modelId="{2EEE856F-9F9A-400E-BAEC-7CD0F063E368}" type="presParOf" srcId="{2F5A0466-7D32-46AB-BA7D-6DCD5A274926}" destId="{789CB5AC-2717-47F1-BFF1-63E07CBF294E}" srcOrd="0" destOrd="0" presId="urn:microsoft.com/office/officeart/2011/layout/ThemePictureAccent"/>
    <dgm:cxn modelId="{07ED2846-0FE9-48B4-8D17-C8B931724FC8}" type="presParOf" srcId="{FBD03B03-DF92-4D47-8B7A-E127EA4587D6}" destId="{F603667D-D492-4BC8-B726-90D728014D14}" srcOrd="5" destOrd="0" presId="urn:microsoft.com/office/officeart/2011/layout/ThemePictureAccent"/>
    <dgm:cxn modelId="{641F102D-E374-40DE-A5DA-5D8D610F4B21}" type="presParOf" srcId="{FBD03B03-DF92-4D47-8B7A-E127EA4587D6}" destId="{352DF9C0-D263-4DF9-9EDE-72D96FDE7927}" srcOrd="6" destOrd="0" presId="urn:microsoft.com/office/officeart/2011/layout/ThemePictureAccent"/>
    <dgm:cxn modelId="{039E07DF-902D-492C-ACC3-1CAAFC5E47A9}" type="presParOf" srcId="{352DF9C0-D263-4DF9-9EDE-72D96FDE7927}" destId="{0A7F9177-D975-441E-9317-8FB608A3BFD1}" srcOrd="0" destOrd="0" presId="urn:microsoft.com/office/officeart/2011/layout/ThemePictureAccent"/>
    <dgm:cxn modelId="{6D0200DD-D085-4FE7-9091-D904377BA2FA}" type="presParOf" srcId="{FBD03B03-DF92-4D47-8B7A-E127EA4587D6}" destId="{BB7FB6F4-EA9E-4226-BCAC-35DABFF65FB9}" srcOrd="7" destOrd="0" presId="urn:microsoft.com/office/officeart/2011/layout/ThemePictureAccent"/>
    <dgm:cxn modelId="{7E3B2D81-A3EE-40C1-BF77-0A056553B0A4}" type="presParOf" srcId="{BB7FB6F4-EA9E-4226-BCAC-35DABFF65FB9}" destId="{64E809E9-2A0E-4D11-8DB1-8D8967C4CA90}" srcOrd="0" destOrd="0" presId="urn:microsoft.com/office/officeart/2011/layout/ThemePictureAccent"/>
    <dgm:cxn modelId="{FB2B02F7-50BD-4242-BD4D-B8A43DFFC696}" type="presParOf" srcId="{FBD03B03-DF92-4D47-8B7A-E127EA4587D6}" destId="{F81CE382-368F-41CD-B54F-2A638B75739A}" srcOrd="8" destOrd="0" presId="urn:microsoft.com/office/officeart/2011/layout/ThemePictureAccent"/>
    <dgm:cxn modelId="{D8613E30-CC89-413C-8C80-2F31B92D3FCC}" type="presParOf" srcId="{FBD03B03-DF92-4D47-8B7A-E127EA4587D6}" destId="{12F06CA2-119C-44B2-9577-57B1B052C7F4}" srcOrd="9" destOrd="0" presId="urn:microsoft.com/office/officeart/2011/layout/ThemePictureAccent"/>
    <dgm:cxn modelId="{27A9672D-74C2-40DC-A3B5-05AE94C5A06C}" type="presParOf" srcId="{12F06CA2-119C-44B2-9577-57B1B052C7F4}" destId="{A2BFEBD9-E590-46BA-98BC-84FBD4FA06C5}" srcOrd="0" destOrd="0" presId="urn:microsoft.com/office/officeart/2011/layout/ThemePictureAccent"/>
    <dgm:cxn modelId="{3C9585F1-93A0-4558-A9B7-A436B5C65236}" type="presParOf" srcId="{FBD03B03-DF92-4D47-8B7A-E127EA4587D6}" destId="{DC8F8BAB-5DBC-40E8-BF96-B3114CD60DD6}" srcOrd="10" destOrd="0" presId="urn:microsoft.com/office/officeart/2011/layout/ThemePictureAccent"/>
    <dgm:cxn modelId="{D8052ED4-BDD9-4172-BE24-9DAFA8093EC4}" type="presParOf" srcId="{DC8F8BAB-5DBC-40E8-BF96-B3114CD60DD6}" destId="{C0A46D52-00AB-43F5-81DB-9FDA9E032C98}" srcOrd="0" destOrd="0" presId="urn:microsoft.com/office/officeart/2011/layout/ThemePictureAccent"/>
    <dgm:cxn modelId="{565D3016-F0F3-4B9C-AF8C-E4D014B8CC8F}" type="presParOf" srcId="{FBD03B03-DF92-4D47-8B7A-E127EA4587D6}" destId="{9E7EDA25-5F37-4341-961B-1F24C8136BE4}" srcOrd="11" destOrd="0" presId="urn:microsoft.com/office/officeart/2011/layout/ThemePictureAccent"/>
    <dgm:cxn modelId="{4D0BB99C-26B6-42AA-BF68-25A2F6DEB5DA}" type="presParOf" srcId="{FBD03B03-DF92-4D47-8B7A-E127EA4587D6}" destId="{E595DC4B-818C-4AA2-9602-B3B758C16E73}" srcOrd="12" destOrd="0" presId="urn:microsoft.com/office/officeart/2011/layout/ThemePictureAccent"/>
    <dgm:cxn modelId="{87560813-5497-4250-AB3F-390040000ECB}" type="presParOf" srcId="{E595DC4B-818C-4AA2-9602-B3B758C16E73}" destId="{EA321533-24D2-4F58-B74B-08BD4C85BDBA}" srcOrd="0" destOrd="0" presId="urn:microsoft.com/office/officeart/2011/layout/ThemePictureAccent"/>
    <dgm:cxn modelId="{C7BB6AC9-E9A8-4913-8CC8-87C10C77297E}" type="presParOf" srcId="{FBD03B03-DF92-4D47-8B7A-E127EA4587D6}" destId="{F2AC5CA1-6F7D-45A2-AEFC-74206E670B8D}" srcOrd="13" destOrd="0" presId="urn:microsoft.com/office/officeart/2011/layout/ThemePictureAccent"/>
    <dgm:cxn modelId="{76A4707A-A646-4BBF-9DE2-51FB49BAD4A2}" type="presParOf" srcId="{F2AC5CA1-6F7D-45A2-AEFC-74206E670B8D}" destId="{D4483FF1-0167-4BA4-9453-E3AED83495B1}" srcOrd="0" destOrd="0" presId="urn:microsoft.com/office/officeart/2011/layout/ThemePictureAccent"/>
    <dgm:cxn modelId="{D3EF08F5-EE83-4858-A00A-79CBB7BE69D5}" type="presParOf" srcId="{FBD03B03-DF92-4D47-8B7A-E127EA4587D6}" destId="{0C93AE65-5956-4B4D-A028-8EDAC0A1DDD9}" srcOrd="14" destOrd="0" presId="urn:microsoft.com/office/officeart/2011/layout/ThemePictureAccent"/>
    <dgm:cxn modelId="{3948594A-88F5-4735-B359-5EA5A5926F43}" type="presParOf" srcId="{FBD03B03-DF92-4D47-8B7A-E127EA4587D6}" destId="{ACB4E4DF-CB20-4675-A785-FD1BB59489C9}" srcOrd="15" destOrd="0" presId="urn:microsoft.com/office/officeart/2011/layout/ThemePictureAccent"/>
    <dgm:cxn modelId="{C79E3383-0E33-47FE-A86F-563AFCDCB929}" type="presParOf" srcId="{ACB4E4DF-CB20-4675-A785-FD1BB59489C9}" destId="{1D922A5F-64F1-47FB-9020-AA00A470D501}" srcOrd="0" destOrd="0" presId="urn:microsoft.com/office/officeart/2011/layout/ThemePictureAccent"/>
    <dgm:cxn modelId="{D202DFE8-F9EA-4946-8990-478B51C409F4}" type="presParOf" srcId="{FBD03B03-DF92-4D47-8B7A-E127EA4587D6}" destId="{80E6C1D8-1126-462C-8E3C-7EF8A7A41224}" srcOrd="16" destOrd="0" presId="urn:microsoft.com/office/officeart/2011/layout/ThemePictureAccent"/>
    <dgm:cxn modelId="{ED507B4B-52BF-4DC7-A1E9-5D5F8DB01F09}" type="presParOf" srcId="{80E6C1D8-1126-462C-8E3C-7EF8A7A41224}" destId="{51EC8005-7948-4A2E-8DB2-534C7F85420D}" srcOrd="0" destOrd="0" presId="urn:microsoft.com/office/officeart/2011/layout/ThemePictureAccent"/>
    <dgm:cxn modelId="{65691B89-3FC6-480E-9E2D-5D0D5CC291AC}" type="presParOf" srcId="{FBD03B03-DF92-4D47-8B7A-E127EA4587D6}" destId="{482B7F5F-1B6A-4F52-A88C-EFC870837812}" srcOrd="17" destOrd="0" presId="urn:microsoft.com/office/officeart/2011/layout/ThemePictureAccen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A75AE-E694-4486-A913-89902F0B068C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8BB75B-A0D7-48FE-BFED-FA07C97D4A95}">
      <dgm:prSet phldrT="[Text]"/>
      <dgm:spPr/>
      <dgm:t>
        <a:bodyPr/>
        <a:lstStyle/>
        <a:p>
          <a:r>
            <a:rPr lang="en-US" dirty="0" smtClean="0"/>
            <a:t>PART 1</a:t>
          </a:r>
          <a:endParaRPr lang="en-US" dirty="0"/>
        </a:p>
      </dgm:t>
    </dgm:pt>
    <dgm:pt modelId="{432DA922-1F7B-42E3-898C-94325A6AFABB}" type="parTrans" cxnId="{9D73FE66-25FF-4AED-B879-AB00E8DB5B94}">
      <dgm:prSet/>
      <dgm:spPr/>
      <dgm:t>
        <a:bodyPr/>
        <a:lstStyle/>
        <a:p>
          <a:endParaRPr lang="en-US"/>
        </a:p>
      </dgm:t>
    </dgm:pt>
    <dgm:pt modelId="{38BF447C-8E6F-4C18-A781-9D0CBDA05210}" type="sibTrans" cxnId="{9D73FE66-25FF-4AED-B879-AB00E8DB5B94}">
      <dgm:prSet/>
      <dgm:spPr/>
      <dgm:t>
        <a:bodyPr/>
        <a:lstStyle/>
        <a:p>
          <a:endParaRPr lang="en-US"/>
        </a:p>
      </dgm:t>
    </dgm:pt>
    <dgm:pt modelId="{12F3CBB0-6410-40A2-BE7E-BC9BC655859B}">
      <dgm:prSet phldrT="[Text]"/>
      <dgm:spPr/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D7737F04-BA30-43FE-AED8-FDEABB2C501A}" type="parTrans" cxnId="{D0BF6793-4CA4-4DA9-A0D7-93586488008C}">
      <dgm:prSet/>
      <dgm:spPr/>
      <dgm:t>
        <a:bodyPr/>
        <a:lstStyle/>
        <a:p>
          <a:endParaRPr lang="en-US"/>
        </a:p>
      </dgm:t>
    </dgm:pt>
    <dgm:pt modelId="{6A371B79-F930-45A8-9B2C-5B8ACA31073D}" type="sibTrans" cxnId="{D0BF6793-4CA4-4DA9-A0D7-93586488008C}">
      <dgm:prSet/>
      <dgm:spPr/>
      <dgm:t>
        <a:bodyPr/>
        <a:lstStyle/>
        <a:p>
          <a:endParaRPr lang="en-US"/>
        </a:p>
      </dgm:t>
    </dgm:pt>
    <dgm:pt modelId="{4A7A69EB-1F4E-41F8-B8DF-7E5E8C04BA06}">
      <dgm:prSet phldrT="[Text]"/>
      <dgm:spPr/>
      <dgm:t>
        <a:bodyPr/>
        <a:lstStyle/>
        <a:p>
          <a:r>
            <a:rPr lang="en-US" dirty="0" smtClean="0"/>
            <a:t>Grab attention</a:t>
          </a:r>
          <a:endParaRPr lang="en-US" dirty="0"/>
        </a:p>
      </dgm:t>
    </dgm:pt>
    <dgm:pt modelId="{89E6CE43-3469-47B0-BF39-BB74E0DE530F}" type="parTrans" cxnId="{3C431F2C-B188-4D93-9C1F-BF587CDCF4BC}">
      <dgm:prSet/>
      <dgm:spPr/>
      <dgm:t>
        <a:bodyPr/>
        <a:lstStyle/>
        <a:p>
          <a:endParaRPr lang="en-US"/>
        </a:p>
      </dgm:t>
    </dgm:pt>
    <dgm:pt modelId="{1412F384-A0F7-4B31-9D24-9A0F67A6DD8E}" type="sibTrans" cxnId="{3C431F2C-B188-4D93-9C1F-BF587CDCF4BC}">
      <dgm:prSet/>
      <dgm:spPr/>
      <dgm:t>
        <a:bodyPr/>
        <a:lstStyle/>
        <a:p>
          <a:endParaRPr lang="en-US"/>
        </a:p>
      </dgm:t>
    </dgm:pt>
    <dgm:pt modelId="{363CCA65-9F40-47DF-9AE4-E5127186BD88}">
      <dgm:prSet phldrT="[Text]"/>
      <dgm:spPr/>
      <dgm:t>
        <a:bodyPr/>
        <a:lstStyle/>
        <a:p>
          <a:r>
            <a:rPr lang="en-US" dirty="0" smtClean="0"/>
            <a:t>PART 2</a:t>
          </a:r>
          <a:endParaRPr lang="en-US" dirty="0"/>
        </a:p>
      </dgm:t>
    </dgm:pt>
    <dgm:pt modelId="{61FA9E39-3FB9-4A88-BAD5-B92BF1EBD9D2}" type="parTrans" cxnId="{0B1B1229-2D53-4A0E-A30B-E1270E5C5E28}">
      <dgm:prSet/>
      <dgm:spPr/>
      <dgm:t>
        <a:bodyPr/>
        <a:lstStyle/>
        <a:p>
          <a:endParaRPr lang="en-US"/>
        </a:p>
      </dgm:t>
    </dgm:pt>
    <dgm:pt modelId="{DE9EE3BC-DF28-4780-BA85-2E1B071B06FC}" type="sibTrans" cxnId="{0B1B1229-2D53-4A0E-A30B-E1270E5C5E28}">
      <dgm:prSet/>
      <dgm:spPr/>
      <dgm:t>
        <a:bodyPr/>
        <a:lstStyle/>
        <a:p>
          <a:endParaRPr lang="en-US"/>
        </a:p>
      </dgm:t>
    </dgm:pt>
    <dgm:pt modelId="{E8F53E2F-9772-4DDB-8060-FB20409FDC53}">
      <dgm:prSet phldrT="[Text]"/>
      <dgm:spPr/>
      <dgm:t>
        <a:bodyPr/>
        <a:lstStyle/>
        <a:p>
          <a:r>
            <a:rPr lang="en-US" dirty="0" smtClean="0"/>
            <a:t>BODY/CONTENTS</a:t>
          </a:r>
          <a:endParaRPr lang="en-US" dirty="0"/>
        </a:p>
      </dgm:t>
    </dgm:pt>
    <dgm:pt modelId="{C77120F6-0008-4F42-AA94-23468B581EFB}" type="parTrans" cxnId="{AD620E9F-E31A-4E03-8211-D36014EFBA6E}">
      <dgm:prSet/>
      <dgm:spPr/>
      <dgm:t>
        <a:bodyPr/>
        <a:lstStyle/>
        <a:p>
          <a:endParaRPr lang="en-US"/>
        </a:p>
      </dgm:t>
    </dgm:pt>
    <dgm:pt modelId="{AABEF0BF-8534-491C-B4D6-EFAE26306AF6}" type="sibTrans" cxnId="{AD620E9F-E31A-4E03-8211-D36014EFBA6E}">
      <dgm:prSet/>
      <dgm:spPr/>
      <dgm:t>
        <a:bodyPr/>
        <a:lstStyle/>
        <a:p>
          <a:endParaRPr lang="en-US"/>
        </a:p>
      </dgm:t>
    </dgm:pt>
    <dgm:pt modelId="{01F66083-5D83-4629-9E69-32E246DCEC3A}">
      <dgm:prSet phldrT="[Text]"/>
      <dgm:spPr/>
      <dgm:t>
        <a:bodyPr/>
        <a:lstStyle/>
        <a:p>
          <a:r>
            <a:rPr lang="en-US" dirty="0" smtClean="0"/>
            <a:t>Main idea 1 + explanation</a:t>
          </a:r>
          <a:endParaRPr lang="en-US" dirty="0"/>
        </a:p>
      </dgm:t>
    </dgm:pt>
    <dgm:pt modelId="{EF2343ED-9C69-4946-BF73-8706C66A8539}" type="parTrans" cxnId="{D4C7A4C4-8BD4-4A77-940C-BA85DF0D6DC3}">
      <dgm:prSet/>
      <dgm:spPr/>
      <dgm:t>
        <a:bodyPr/>
        <a:lstStyle/>
        <a:p>
          <a:endParaRPr lang="en-US"/>
        </a:p>
      </dgm:t>
    </dgm:pt>
    <dgm:pt modelId="{3D02EA51-EAB6-49C2-8735-495320575670}" type="sibTrans" cxnId="{D4C7A4C4-8BD4-4A77-940C-BA85DF0D6DC3}">
      <dgm:prSet/>
      <dgm:spPr/>
      <dgm:t>
        <a:bodyPr/>
        <a:lstStyle/>
        <a:p>
          <a:endParaRPr lang="en-US"/>
        </a:p>
      </dgm:t>
    </dgm:pt>
    <dgm:pt modelId="{D29A46BE-2862-4DC1-B447-82D953F15B71}">
      <dgm:prSet phldrT="[Text]"/>
      <dgm:spPr/>
      <dgm:t>
        <a:bodyPr/>
        <a:lstStyle/>
        <a:p>
          <a:r>
            <a:rPr lang="en-US" dirty="0" smtClean="0"/>
            <a:t>PART 3</a:t>
          </a:r>
          <a:endParaRPr lang="en-US" dirty="0"/>
        </a:p>
      </dgm:t>
    </dgm:pt>
    <dgm:pt modelId="{C47C6B95-F371-4944-9484-4183A0F8FDC2}" type="parTrans" cxnId="{DC7AFE0F-6449-4C09-A852-40CD052ABB72}">
      <dgm:prSet/>
      <dgm:spPr/>
      <dgm:t>
        <a:bodyPr/>
        <a:lstStyle/>
        <a:p>
          <a:endParaRPr lang="en-US"/>
        </a:p>
      </dgm:t>
    </dgm:pt>
    <dgm:pt modelId="{817F8AD2-D70F-4AAA-811A-B711D8FA26AB}" type="sibTrans" cxnId="{DC7AFE0F-6449-4C09-A852-40CD052ABB72}">
      <dgm:prSet/>
      <dgm:spPr/>
      <dgm:t>
        <a:bodyPr/>
        <a:lstStyle/>
        <a:p>
          <a:endParaRPr lang="en-US"/>
        </a:p>
      </dgm:t>
    </dgm:pt>
    <dgm:pt modelId="{9D9A8475-F83C-42E3-BC20-5C3C24F22C99}">
      <dgm:prSet phldrT="[Text]"/>
      <dgm:spPr/>
      <dgm:t>
        <a:bodyPr/>
        <a:lstStyle/>
        <a:p>
          <a:r>
            <a:rPr lang="en-US" dirty="0" smtClean="0"/>
            <a:t>CLOSING</a:t>
          </a:r>
          <a:endParaRPr lang="en-US" dirty="0"/>
        </a:p>
      </dgm:t>
    </dgm:pt>
    <dgm:pt modelId="{3145521C-E89D-4B4D-893E-B742D2EA2F44}" type="parTrans" cxnId="{92A5744F-67B7-49A2-B022-1F981B88A660}">
      <dgm:prSet/>
      <dgm:spPr/>
      <dgm:t>
        <a:bodyPr/>
        <a:lstStyle/>
        <a:p>
          <a:endParaRPr lang="en-US"/>
        </a:p>
      </dgm:t>
    </dgm:pt>
    <dgm:pt modelId="{40EFA488-B130-4572-AC2B-C4E91146C305}" type="sibTrans" cxnId="{92A5744F-67B7-49A2-B022-1F981B88A660}">
      <dgm:prSet/>
      <dgm:spPr/>
      <dgm:t>
        <a:bodyPr/>
        <a:lstStyle/>
        <a:p>
          <a:endParaRPr lang="en-US"/>
        </a:p>
      </dgm:t>
    </dgm:pt>
    <dgm:pt modelId="{0FBE3BEC-CEC3-4047-B98B-7A1C72BC0823}">
      <dgm:prSet phldrT="[Text]"/>
      <dgm:spPr/>
      <dgm:t>
        <a:bodyPr/>
        <a:lstStyle/>
        <a:p>
          <a:r>
            <a:rPr lang="en-US" dirty="0" smtClean="0"/>
            <a:t>Conclude or summarize key points</a:t>
          </a:r>
          <a:endParaRPr lang="en-US" dirty="0"/>
        </a:p>
      </dgm:t>
    </dgm:pt>
    <dgm:pt modelId="{041A1FAD-24D4-4175-83FD-6A6218924252}" type="parTrans" cxnId="{FC06F425-180B-4C33-84F3-504A73B8B297}">
      <dgm:prSet/>
      <dgm:spPr/>
      <dgm:t>
        <a:bodyPr/>
        <a:lstStyle/>
        <a:p>
          <a:endParaRPr lang="en-US"/>
        </a:p>
      </dgm:t>
    </dgm:pt>
    <dgm:pt modelId="{27F70C4E-44D6-4015-A4D6-D1951086536A}" type="sibTrans" cxnId="{FC06F425-180B-4C33-84F3-504A73B8B297}">
      <dgm:prSet/>
      <dgm:spPr/>
      <dgm:t>
        <a:bodyPr/>
        <a:lstStyle/>
        <a:p>
          <a:endParaRPr lang="en-US"/>
        </a:p>
      </dgm:t>
    </dgm:pt>
    <dgm:pt modelId="{82D2B861-28BD-4723-A7B2-3978484E42D1}">
      <dgm:prSet phldrT="[Text]"/>
      <dgm:spPr/>
      <dgm:t>
        <a:bodyPr/>
        <a:lstStyle/>
        <a:p>
          <a:r>
            <a:rPr lang="en-US" dirty="0" smtClean="0"/>
            <a:t>Outline key topics/main ideas</a:t>
          </a:r>
          <a:endParaRPr lang="en-US" dirty="0"/>
        </a:p>
      </dgm:t>
    </dgm:pt>
    <dgm:pt modelId="{39D49C84-E60D-4AA5-B501-DCE70C895555}" type="parTrans" cxnId="{3BDD17A4-3F6F-4AA3-9C69-9ADD1D0B6A84}">
      <dgm:prSet/>
      <dgm:spPr/>
      <dgm:t>
        <a:bodyPr/>
        <a:lstStyle/>
        <a:p>
          <a:endParaRPr lang="en-US"/>
        </a:p>
      </dgm:t>
    </dgm:pt>
    <dgm:pt modelId="{650D2ACC-363D-44BE-9063-5B514A6B7C1F}" type="sibTrans" cxnId="{3BDD17A4-3F6F-4AA3-9C69-9ADD1D0B6A84}">
      <dgm:prSet/>
      <dgm:spPr/>
      <dgm:t>
        <a:bodyPr/>
        <a:lstStyle/>
        <a:p>
          <a:endParaRPr lang="en-US"/>
        </a:p>
      </dgm:t>
    </dgm:pt>
    <dgm:pt modelId="{9935DE54-A5CE-4413-8E43-281151E9F763}">
      <dgm:prSet phldrT="[Text]"/>
      <dgm:spPr/>
      <dgm:t>
        <a:bodyPr/>
        <a:lstStyle/>
        <a:p>
          <a:r>
            <a:rPr lang="en-US" dirty="0" smtClean="0"/>
            <a:t>Main idea 2 + explanation</a:t>
          </a:r>
          <a:endParaRPr lang="en-US" dirty="0"/>
        </a:p>
      </dgm:t>
    </dgm:pt>
    <dgm:pt modelId="{B59EB5A8-6A4E-4A29-A119-56D5C8A7AE62}" type="parTrans" cxnId="{6AACA3FF-0CFE-4826-A252-49B5649FBCD0}">
      <dgm:prSet/>
      <dgm:spPr/>
      <dgm:t>
        <a:bodyPr/>
        <a:lstStyle/>
        <a:p>
          <a:endParaRPr lang="en-US"/>
        </a:p>
      </dgm:t>
    </dgm:pt>
    <dgm:pt modelId="{9A18BAEE-E15F-4ADC-9D30-E7FE83EFFA45}" type="sibTrans" cxnId="{6AACA3FF-0CFE-4826-A252-49B5649FBCD0}">
      <dgm:prSet/>
      <dgm:spPr/>
      <dgm:t>
        <a:bodyPr/>
        <a:lstStyle/>
        <a:p>
          <a:endParaRPr lang="en-US"/>
        </a:p>
      </dgm:t>
    </dgm:pt>
    <dgm:pt modelId="{414B5496-548D-4762-B20B-6E153BB0C17B}">
      <dgm:prSet phldrT="[Text]"/>
      <dgm:spPr/>
      <dgm:t>
        <a:bodyPr/>
        <a:lstStyle/>
        <a:p>
          <a:r>
            <a:rPr lang="en-US" dirty="0" smtClean="0"/>
            <a:t>Main idea 3 + explanation</a:t>
          </a:r>
          <a:endParaRPr lang="en-US" dirty="0"/>
        </a:p>
      </dgm:t>
    </dgm:pt>
    <dgm:pt modelId="{B70032EC-2BC7-4039-BD6F-E33833297929}" type="parTrans" cxnId="{CAD5B6D3-9E83-478F-8710-A932AB2DB4E6}">
      <dgm:prSet/>
      <dgm:spPr/>
      <dgm:t>
        <a:bodyPr/>
        <a:lstStyle/>
        <a:p>
          <a:endParaRPr lang="en-US"/>
        </a:p>
      </dgm:t>
    </dgm:pt>
    <dgm:pt modelId="{4AF09FF1-48A4-463F-9F65-85FD8BE5BD0E}" type="sibTrans" cxnId="{CAD5B6D3-9E83-478F-8710-A932AB2DB4E6}">
      <dgm:prSet/>
      <dgm:spPr/>
      <dgm:t>
        <a:bodyPr/>
        <a:lstStyle/>
        <a:p>
          <a:endParaRPr lang="en-US"/>
        </a:p>
      </dgm:t>
    </dgm:pt>
    <dgm:pt modelId="{A3FC3288-0D8A-4607-B5BE-27F5924720AE}">
      <dgm:prSet phldrT="[Text]"/>
      <dgm:spPr/>
      <dgm:t>
        <a:bodyPr/>
        <a:lstStyle/>
        <a:p>
          <a:r>
            <a:rPr lang="en-US" dirty="0" smtClean="0"/>
            <a:t>Final message</a:t>
          </a:r>
          <a:endParaRPr lang="en-US" dirty="0"/>
        </a:p>
      </dgm:t>
    </dgm:pt>
    <dgm:pt modelId="{A37F0802-BAAE-46C1-81E7-2E8C544DE9F4}" type="parTrans" cxnId="{497B0930-DD81-4F7C-82EA-78014B8FE6EA}">
      <dgm:prSet/>
      <dgm:spPr/>
      <dgm:t>
        <a:bodyPr/>
        <a:lstStyle/>
        <a:p>
          <a:endParaRPr lang="en-US"/>
        </a:p>
      </dgm:t>
    </dgm:pt>
    <dgm:pt modelId="{88C7CA59-248D-49B8-9C7E-58EA1FDDC2AF}" type="sibTrans" cxnId="{497B0930-DD81-4F7C-82EA-78014B8FE6EA}">
      <dgm:prSet/>
      <dgm:spPr/>
      <dgm:t>
        <a:bodyPr/>
        <a:lstStyle/>
        <a:p>
          <a:endParaRPr lang="en-US"/>
        </a:p>
      </dgm:t>
    </dgm:pt>
    <dgm:pt modelId="{39AC842E-01AE-4E87-98C3-1876C185B549}" type="pres">
      <dgm:prSet presAssocID="{4E9A75AE-E694-4486-A913-89902F0B068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D0D0AE-C187-446C-900C-CA0A5E91BBFF}" type="pres">
      <dgm:prSet presAssocID="{4C8BB75B-A0D7-48FE-BFED-FA07C97D4A95}" presName="composite" presStyleCnt="0"/>
      <dgm:spPr/>
    </dgm:pt>
    <dgm:pt modelId="{64662AF2-4551-4416-A954-44C467B79F8D}" type="pres">
      <dgm:prSet presAssocID="{4C8BB75B-A0D7-48FE-BFED-FA07C97D4A95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C3378-C798-4DB8-9B73-854B023A401E}" type="pres">
      <dgm:prSet presAssocID="{4C8BB75B-A0D7-48FE-BFED-FA07C97D4A95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1C5BC-FD52-433D-B48A-D7BC55DA6ED4}" type="pres">
      <dgm:prSet presAssocID="{4C8BB75B-A0D7-48FE-BFED-FA07C97D4A95}" presName="Accent" presStyleLbl="parChTrans1D1" presStyleIdx="0" presStyleCnt="3"/>
      <dgm:spPr/>
    </dgm:pt>
    <dgm:pt modelId="{A1191D6A-398D-4FFE-A9DE-911BFA2B3A05}" type="pres">
      <dgm:prSet presAssocID="{4C8BB75B-A0D7-48FE-BFED-FA07C97D4A95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A218D-2BC4-4A7B-8CA7-EBBF1EA1E356}" type="pres">
      <dgm:prSet presAssocID="{38BF447C-8E6F-4C18-A781-9D0CBDA05210}" presName="sibTrans" presStyleCnt="0"/>
      <dgm:spPr/>
    </dgm:pt>
    <dgm:pt modelId="{86981236-D48C-4CFE-ADCF-817F12F3429E}" type="pres">
      <dgm:prSet presAssocID="{363CCA65-9F40-47DF-9AE4-E5127186BD88}" presName="composite" presStyleCnt="0"/>
      <dgm:spPr/>
    </dgm:pt>
    <dgm:pt modelId="{5E03A217-C880-4F2C-AD82-BB8A64574A7C}" type="pres">
      <dgm:prSet presAssocID="{363CCA65-9F40-47DF-9AE4-E5127186BD8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DCF01-77D0-4E11-ADF7-1E230FD94087}" type="pres">
      <dgm:prSet presAssocID="{363CCA65-9F40-47DF-9AE4-E5127186BD88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4A71C-6534-48C7-ACBC-BCFF921F34A7}" type="pres">
      <dgm:prSet presAssocID="{363CCA65-9F40-47DF-9AE4-E5127186BD88}" presName="Accent" presStyleLbl="parChTrans1D1" presStyleIdx="1" presStyleCnt="3"/>
      <dgm:spPr/>
    </dgm:pt>
    <dgm:pt modelId="{0C12A2EB-C8CE-4889-B23D-3981C557A989}" type="pres">
      <dgm:prSet presAssocID="{363CCA65-9F40-47DF-9AE4-E5127186BD88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56010-2ECF-4D23-95BB-1DC9EE8BF93F}" type="pres">
      <dgm:prSet presAssocID="{DE9EE3BC-DF28-4780-BA85-2E1B071B06FC}" presName="sibTrans" presStyleCnt="0"/>
      <dgm:spPr/>
    </dgm:pt>
    <dgm:pt modelId="{DB2C6041-CA65-4B25-B467-AF9A79A7CEC5}" type="pres">
      <dgm:prSet presAssocID="{D29A46BE-2862-4DC1-B447-82D953F15B71}" presName="composite" presStyleCnt="0"/>
      <dgm:spPr/>
    </dgm:pt>
    <dgm:pt modelId="{07672380-D5B5-46B8-AC0E-CFCA6C14DC6E}" type="pres">
      <dgm:prSet presAssocID="{D29A46BE-2862-4DC1-B447-82D953F15B71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AC8E0-8DB7-4A57-AEB2-53AE556F5CE9}" type="pres">
      <dgm:prSet presAssocID="{D29A46BE-2862-4DC1-B447-82D953F15B71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9A4CC-55BF-470F-849B-3AADC6230505}" type="pres">
      <dgm:prSet presAssocID="{D29A46BE-2862-4DC1-B447-82D953F15B71}" presName="Accent" presStyleLbl="parChTrans1D1" presStyleIdx="2" presStyleCnt="3"/>
      <dgm:spPr/>
    </dgm:pt>
    <dgm:pt modelId="{8BF6DBE2-F21A-4720-8A5B-EEA2F7915F3E}" type="pres">
      <dgm:prSet presAssocID="{D29A46BE-2862-4DC1-B447-82D953F15B71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5744F-67B7-49A2-B022-1F981B88A660}" srcId="{D29A46BE-2862-4DC1-B447-82D953F15B71}" destId="{9D9A8475-F83C-42E3-BC20-5C3C24F22C99}" srcOrd="0" destOrd="0" parTransId="{3145521C-E89D-4B4D-893E-B742D2EA2F44}" sibTransId="{40EFA488-B130-4572-AC2B-C4E91146C305}"/>
    <dgm:cxn modelId="{5E13B569-2190-42A9-88A0-407B28BED8A2}" type="presOf" srcId="{D29A46BE-2862-4DC1-B447-82D953F15B71}" destId="{5C4AC8E0-8DB7-4A57-AEB2-53AE556F5CE9}" srcOrd="0" destOrd="0" presId="urn:microsoft.com/office/officeart/2011/layout/TabList"/>
    <dgm:cxn modelId="{3BDD17A4-3F6F-4AA3-9C69-9ADD1D0B6A84}" srcId="{4C8BB75B-A0D7-48FE-BFED-FA07C97D4A95}" destId="{82D2B861-28BD-4723-A7B2-3978484E42D1}" srcOrd="2" destOrd="0" parTransId="{39D49C84-E60D-4AA5-B501-DCE70C895555}" sibTransId="{650D2ACC-363D-44BE-9063-5B514A6B7C1F}"/>
    <dgm:cxn modelId="{9D73FE66-25FF-4AED-B879-AB00E8DB5B94}" srcId="{4E9A75AE-E694-4486-A913-89902F0B068C}" destId="{4C8BB75B-A0D7-48FE-BFED-FA07C97D4A95}" srcOrd="0" destOrd="0" parTransId="{432DA922-1F7B-42E3-898C-94325A6AFABB}" sibTransId="{38BF447C-8E6F-4C18-A781-9D0CBDA05210}"/>
    <dgm:cxn modelId="{258D90D8-F5F7-44A1-8872-E3E217E2196A}" type="presOf" srcId="{414B5496-548D-4762-B20B-6E153BB0C17B}" destId="{0C12A2EB-C8CE-4889-B23D-3981C557A989}" srcOrd="0" destOrd="2" presId="urn:microsoft.com/office/officeart/2011/layout/TabList"/>
    <dgm:cxn modelId="{6663BB42-992B-434E-BFCC-9629C8C55335}" type="presOf" srcId="{82D2B861-28BD-4723-A7B2-3978484E42D1}" destId="{A1191D6A-398D-4FFE-A9DE-911BFA2B3A05}" srcOrd="0" destOrd="1" presId="urn:microsoft.com/office/officeart/2011/layout/TabList"/>
    <dgm:cxn modelId="{4800AEFC-CE3D-481B-85D2-A4BB1A9E3675}" type="presOf" srcId="{363CCA65-9F40-47DF-9AE4-E5127186BD88}" destId="{471DCF01-77D0-4E11-ADF7-1E230FD94087}" srcOrd="0" destOrd="0" presId="urn:microsoft.com/office/officeart/2011/layout/TabList"/>
    <dgm:cxn modelId="{0B1B1229-2D53-4A0E-A30B-E1270E5C5E28}" srcId="{4E9A75AE-E694-4486-A913-89902F0B068C}" destId="{363CCA65-9F40-47DF-9AE4-E5127186BD88}" srcOrd="1" destOrd="0" parTransId="{61FA9E39-3FB9-4A88-BAD5-B92BF1EBD9D2}" sibTransId="{DE9EE3BC-DF28-4780-BA85-2E1B071B06FC}"/>
    <dgm:cxn modelId="{AECE9E42-D3BB-4869-A8E1-39E0531C7D6A}" type="presOf" srcId="{4E9A75AE-E694-4486-A913-89902F0B068C}" destId="{39AC842E-01AE-4E87-98C3-1876C185B549}" srcOrd="0" destOrd="0" presId="urn:microsoft.com/office/officeart/2011/layout/TabList"/>
    <dgm:cxn modelId="{ED181404-41F1-4343-BE33-900BD605ACDB}" type="presOf" srcId="{9935DE54-A5CE-4413-8E43-281151E9F763}" destId="{0C12A2EB-C8CE-4889-B23D-3981C557A989}" srcOrd="0" destOrd="1" presId="urn:microsoft.com/office/officeart/2011/layout/TabList"/>
    <dgm:cxn modelId="{3C431F2C-B188-4D93-9C1F-BF587CDCF4BC}" srcId="{4C8BB75B-A0D7-48FE-BFED-FA07C97D4A95}" destId="{4A7A69EB-1F4E-41F8-B8DF-7E5E8C04BA06}" srcOrd="1" destOrd="0" parTransId="{89E6CE43-3469-47B0-BF39-BB74E0DE530F}" sibTransId="{1412F384-A0F7-4B31-9D24-9A0F67A6DD8E}"/>
    <dgm:cxn modelId="{1FD10277-9A25-41B1-B2ED-64E4D4A1A5AC}" type="presOf" srcId="{0FBE3BEC-CEC3-4047-B98B-7A1C72BC0823}" destId="{8BF6DBE2-F21A-4720-8A5B-EEA2F7915F3E}" srcOrd="0" destOrd="0" presId="urn:microsoft.com/office/officeart/2011/layout/TabList"/>
    <dgm:cxn modelId="{AD620E9F-E31A-4E03-8211-D36014EFBA6E}" srcId="{363CCA65-9F40-47DF-9AE4-E5127186BD88}" destId="{E8F53E2F-9772-4DDB-8060-FB20409FDC53}" srcOrd="0" destOrd="0" parTransId="{C77120F6-0008-4F42-AA94-23468B581EFB}" sibTransId="{AABEF0BF-8534-491C-B4D6-EFAE26306AF6}"/>
    <dgm:cxn modelId="{D0BF6793-4CA4-4DA9-A0D7-93586488008C}" srcId="{4C8BB75B-A0D7-48FE-BFED-FA07C97D4A95}" destId="{12F3CBB0-6410-40A2-BE7E-BC9BC655859B}" srcOrd="0" destOrd="0" parTransId="{D7737F04-BA30-43FE-AED8-FDEABB2C501A}" sibTransId="{6A371B79-F930-45A8-9B2C-5B8ACA31073D}"/>
    <dgm:cxn modelId="{0C6AFF9F-3792-4E6B-A178-3E474AD71F7C}" type="presOf" srcId="{12F3CBB0-6410-40A2-BE7E-BC9BC655859B}" destId="{64662AF2-4551-4416-A954-44C467B79F8D}" srcOrd="0" destOrd="0" presId="urn:microsoft.com/office/officeart/2011/layout/TabList"/>
    <dgm:cxn modelId="{EFAFCED8-3B7C-48C7-A264-A84F80093B11}" type="presOf" srcId="{4A7A69EB-1F4E-41F8-B8DF-7E5E8C04BA06}" destId="{A1191D6A-398D-4FFE-A9DE-911BFA2B3A05}" srcOrd="0" destOrd="0" presId="urn:microsoft.com/office/officeart/2011/layout/TabList"/>
    <dgm:cxn modelId="{6AACA3FF-0CFE-4826-A252-49B5649FBCD0}" srcId="{363CCA65-9F40-47DF-9AE4-E5127186BD88}" destId="{9935DE54-A5CE-4413-8E43-281151E9F763}" srcOrd="2" destOrd="0" parTransId="{B59EB5A8-6A4E-4A29-A119-56D5C8A7AE62}" sibTransId="{9A18BAEE-E15F-4ADC-9D30-E7FE83EFFA45}"/>
    <dgm:cxn modelId="{81D179BB-8135-45A2-BF9E-B6E634D24531}" type="presOf" srcId="{4C8BB75B-A0D7-48FE-BFED-FA07C97D4A95}" destId="{B04C3378-C798-4DB8-9B73-854B023A401E}" srcOrd="0" destOrd="0" presId="urn:microsoft.com/office/officeart/2011/layout/TabList"/>
    <dgm:cxn modelId="{D4C7A4C4-8BD4-4A77-940C-BA85DF0D6DC3}" srcId="{363CCA65-9F40-47DF-9AE4-E5127186BD88}" destId="{01F66083-5D83-4629-9E69-32E246DCEC3A}" srcOrd="1" destOrd="0" parTransId="{EF2343ED-9C69-4946-BF73-8706C66A8539}" sibTransId="{3D02EA51-EAB6-49C2-8735-495320575670}"/>
    <dgm:cxn modelId="{50E4AF4B-B9E6-4032-BA64-D971224F73B2}" type="presOf" srcId="{A3FC3288-0D8A-4607-B5BE-27F5924720AE}" destId="{8BF6DBE2-F21A-4720-8A5B-EEA2F7915F3E}" srcOrd="0" destOrd="1" presId="urn:microsoft.com/office/officeart/2011/layout/TabList"/>
    <dgm:cxn modelId="{063CD749-FBAB-4415-8E7A-FDB388DA8A91}" type="presOf" srcId="{01F66083-5D83-4629-9E69-32E246DCEC3A}" destId="{0C12A2EB-C8CE-4889-B23D-3981C557A989}" srcOrd="0" destOrd="0" presId="urn:microsoft.com/office/officeart/2011/layout/TabList"/>
    <dgm:cxn modelId="{145612EC-0DCA-4F4E-86F7-8BD47B425952}" type="presOf" srcId="{9D9A8475-F83C-42E3-BC20-5C3C24F22C99}" destId="{07672380-D5B5-46B8-AC0E-CFCA6C14DC6E}" srcOrd="0" destOrd="0" presId="urn:microsoft.com/office/officeart/2011/layout/TabList"/>
    <dgm:cxn modelId="{DC7AFE0F-6449-4C09-A852-40CD052ABB72}" srcId="{4E9A75AE-E694-4486-A913-89902F0B068C}" destId="{D29A46BE-2862-4DC1-B447-82D953F15B71}" srcOrd="2" destOrd="0" parTransId="{C47C6B95-F371-4944-9484-4183A0F8FDC2}" sibTransId="{817F8AD2-D70F-4AAA-811A-B711D8FA26AB}"/>
    <dgm:cxn modelId="{51F9F16D-B31A-4347-9A54-E27D70A40676}" type="presOf" srcId="{E8F53E2F-9772-4DDB-8060-FB20409FDC53}" destId="{5E03A217-C880-4F2C-AD82-BB8A64574A7C}" srcOrd="0" destOrd="0" presId="urn:microsoft.com/office/officeart/2011/layout/TabList"/>
    <dgm:cxn modelId="{497B0930-DD81-4F7C-82EA-78014B8FE6EA}" srcId="{D29A46BE-2862-4DC1-B447-82D953F15B71}" destId="{A3FC3288-0D8A-4607-B5BE-27F5924720AE}" srcOrd="2" destOrd="0" parTransId="{A37F0802-BAAE-46C1-81E7-2E8C544DE9F4}" sibTransId="{88C7CA59-248D-49B8-9C7E-58EA1FDDC2AF}"/>
    <dgm:cxn modelId="{FC06F425-180B-4C33-84F3-504A73B8B297}" srcId="{D29A46BE-2862-4DC1-B447-82D953F15B71}" destId="{0FBE3BEC-CEC3-4047-B98B-7A1C72BC0823}" srcOrd="1" destOrd="0" parTransId="{041A1FAD-24D4-4175-83FD-6A6218924252}" sibTransId="{27F70C4E-44D6-4015-A4D6-D1951086536A}"/>
    <dgm:cxn modelId="{CAD5B6D3-9E83-478F-8710-A932AB2DB4E6}" srcId="{363CCA65-9F40-47DF-9AE4-E5127186BD88}" destId="{414B5496-548D-4762-B20B-6E153BB0C17B}" srcOrd="3" destOrd="0" parTransId="{B70032EC-2BC7-4039-BD6F-E33833297929}" sibTransId="{4AF09FF1-48A4-463F-9F65-85FD8BE5BD0E}"/>
    <dgm:cxn modelId="{E1185177-70DE-478D-8858-56DED3A8AD39}" type="presParOf" srcId="{39AC842E-01AE-4E87-98C3-1876C185B549}" destId="{C9D0D0AE-C187-446C-900C-CA0A5E91BBFF}" srcOrd="0" destOrd="0" presId="urn:microsoft.com/office/officeart/2011/layout/TabList"/>
    <dgm:cxn modelId="{9D644354-1250-4705-861C-D84D27CEFA0F}" type="presParOf" srcId="{C9D0D0AE-C187-446C-900C-CA0A5E91BBFF}" destId="{64662AF2-4551-4416-A954-44C467B79F8D}" srcOrd="0" destOrd="0" presId="urn:microsoft.com/office/officeart/2011/layout/TabList"/>
    <dgm:cxn modelId="{B24804DA-D0BF-4716-8638-A10B6E884654}" type="presParOf" srcId="{C9D0D0AE-C187-446C-900C-CA0A5E91BBFF}" destId="{B04C3378-C798-4DB8-9B73-854B023A401E}" srcOrd="1" destOrd="0" presId="urn:microsoft.com/office/officeart/2011/layout/TabList"/>
    <dgm:cxn modelId="{7299C148-B667-4158-9A77-7704C8A31C19}" type="presParOf" srcId="{C9D0D0AE-C187-446C-900C-CA0A5E91BBFF}" destId="{D331C5BC-FD52-433D-B48A-D7BC55DA6ED4}" srcOrd="2" destOrd="0" presId="urn:microsoft.com/office/officeart/2011/layout/TabList"/>
    <dgm:cxn modelId="{620BF3FF-6F27-45B9-B64E-FF516D939604}" type="presParOf" srcId="{39AC842E-01AE-4E87-98C3-1876C185B549}" destId="{A1191D6A-398D-4FFE-A9DE-911BFA2B3A05}" srcOrd="1" destOrd="0" presId="urn:microsoft.com/office/officeart/2011/layout/TabList"/>
    <dgm:cxn modelId="{CDB83F30-87EC-416F-B6DE-3B7FE76CC154}" type="presParOf" srcId="{39AC842E-01AE-4E87-98C3-1876C185B549}" destId="{197A218D-2BC4-4A7B-8CA7-EBBF1EA1E356}" srcOrd="2" destOrd="0" presId="urn:microsoft.com/office/officeart/2011/layout/TabList"/>
    <dgm:cxn modelId="{71FE9F94-9F7D-4900-98A9-373019D51F12}" type="presParOf" srcId="{39AC842E-01AE-4E87-98C3-1876C185B549}" destId="{86981236-D48C-4CFE-ADCF-817F12F3429E}" srcOrd="3" destOrd="0" presId="urn:microsoft.com/office/officeart/2011/layout/TabList"/>
    <dgm:cxn modelId="{F4216AE1-72DB-43E3-9494-BB8F6A5AC84C}" type="presParOf" srcId="{86981236-D48C-4CFE-ADCF-817F12F3429E}" destId="{5E03A217-C880-4F2C-AD82-BB8A64574A7C}" srcOrd="0" destOrd="0" presId="urn:microsoft.com/office/officeart/2011/layout/TabList"/>
    <dgm:cxn modelId="{58E7AEEE-E51C-4BA9-9E58-3E4C6F82841A}" type="presParOf" srcId="{86981236-D48C-4CFE-ADCF-817F12F3429E}" destId="{471DCF01-77D0-4E11-ADF7-1E230FD94087}" srcOrd="1" destOrd="0" presId="urn:microsoft.com/office/officeart/2011/layout/TabList"/>
    <dgm:cxn modelId="{8F223C28-9BD7-49CF-9933-93507DA900EF}" type="presParOf" srcId="{86981236-D48C-4CFE-ADCF-817F12F3429E}" destId="{90D4A71C-6534-48C7-ACBC-BCFF921F34A7}" srcOrd="2" destOrd="0" presId="urn:microsoft.com/office/officeart/2011/layout/TabList"/>
    <dgm:cxn modelId="{01F8F416-37F5-4F4B-BEC1-531B984CE04C}" type="presParOf" srcId="{39AC842E-01AE-4E87-98C3-1876C185B549}" destId="{0C12A2EB-C8CE-4889-B23D-3981C557A989}" srcOrd="4" destOrd="0" presId="urn:microsoft.com/office/officeart/2011/layout/TabList"/>
    <dgm:cxn modelId="{5CD8A409-D910-4429-9C52-E786D02001DD}" type="presParOf" srcId="{39AC842E-01AE-4E87-98C3-1876C185B549}" destId="{54C56010-2ECF-4D23-95BB-1DC9EE8BF93F}" srcOrd="5" destOrd="0" presId="urn:microsoft.com/office/officeart/2011/layout/TabList"/>
    <dgm:cxn modelId="{699E1D51-F41B-4190-869E-CAA6F4010C17}" type="presParOf" srcId="{39AC842E-01AE-4E87-98C3-1876C185B549}" destId="{DB2C6041-CA65-4B25-B467-AF9A79A7CEC5}" srcOrd="6" destOrd="0" presId="urn:microsoft.com/office/officeart/2011/layout/TabList"/>
    <dgm:cxn modelId="{14BF0DF6-4871-4C87-8164-822C53EE7CF6}" type="presParOf" srcId="{DB2C6041-CA65-4B25-B467-AF9A79A7CEC5}" destId="{07672380-D5B5-46B8-AC0E-CFCA6C14DC6E}" srcOrd="0" destOrd="0" presId="urn:microsoft.com/office/officeart/2011/layout/TabList"/>
    <dgm:cxn modelId="{6C668926-362B-4AFA-9BC5-02366DFA237A}" type="presParOf" srcId="{DB2C6041-CA65-4B25-B467-AF9A79A7CEC5}" destId="{5C4AC8E0-8DB7-4A57-AEB2-53AE556F5CE9}" srcOrd="1" destOrd="0" presId="urn:microsoft.com/office/officeart/2011/layout/TabList"/>
    <dgm:cxn modelId="{65813C33-67C4-44C8-9514-DB674D884C9C}" type="presParOf" srcId="{DB2C6041-CA65-4B25-B467-AF9A79A7CEC5}" destId="{2109A4CC-55BF-470F-849B-3AADC6230505}" srcOrd="2" destOrd="0" presId="urn:microsoft.com/office/officeart/2011/layout/TabList"/>
    <dgm:cxn modelId="{25EF65FE-75AA-4F69-970C-A9C6BED1D115}" type="presParOf" srcId="{39AC842E-01AE-4E87-98C3-1876C185B549}" destId="{8BF6DBE2-F21A-4720-8A5B-EEA2F7915F3E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CEF7EB-C922-4C0B-862D-5ED75F6EF976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B4838239-7F63-4ED3-95E7-9C719A41D2ED}">
      <dgm:prSet phldrT="[Text]"/>
      <dgm:spPr/>
      <dgm:t>
        <a:bodyPr/>
        <a:lstStyle/>
        <a:p>
          <a:r>
            <a:rPr lang="en-US" dirty="0" smtClean="0"/>
            <a:t>Topic</a:t>
          </a:r>
          <a:endParaRPr lang="en-US" dirty="0"/>
        </a:p>
      </dgm:t>
    </dgm:pt>
    <dgm:pt modelId="{7FC87B92-6C24-4A8B-A34A-0C0100FEFCB0}" type="parTrans" cxnId="{50AF913A-10CF-440B-9B1E-90E50EB8F100}">
      <dgm:prSet/>
      <dgm:spPr/>
      <dgm:t>
        <a:bodyPr/>
        <a:lstStyle/>
        <a:p>
          <a:endParaRPr lang="en-US"/>
        </a:p>
      </dgm:t>
    </dgm:pt>
    <dgm:pt modelId="{07A74C5E-5D12-4195-89EA-4D3490EB4297}" type="sibTrans" cxnId="{50AF913A-10CF-440B-9B1E-90E50EB8F100}">
      <dgm:prSet/>
      <dgm:spPr/>
      <dgm:t>
        <a:bodyPr/>
        <a:lstStyle/>
        <a:p>
          <a:endParaRPr lang="en-US"/>
        </a:p>
      </dgm:t>
    </dgm:pt>
    <dgm:pt modelId="{3E692F50-8B50-4326-80F7-21A5B4D65A93}">
      <dgm:prSet phldrT="[Text]"/>
      <dgm:spPr/>
      <dgm:t>
        <a:bodyPr/>
        <a:lstStyle/>
        <a:p>
          <a:r>
            <a:rPr lang="en-US" dirty="0" smtClean="0"/>
            <a:t>Main Ideas</a:t>
          </a:r>
          <a:endParaRPr lang="en-US" dirty="0"/>
        </a:p>
      </dgm:t>
    </dgm:pt>
    <dgm:pt modelId="{EFDD4AB4-B4AF-433A-9A57-CAC164A56F32}" type="parTrans" cxnId="{485D8BDC-6C87-4F46-8E04-4BD727E9F50C}">
      <dgm:prSet/>
      <dgm:spPr/>
      <dgm:t>
        <a:bodyPr/>
        <a:lstStyle/>
        <a:p>
          <a:endParaRPr lang="en-US"/>
        </a:p>
      </dgm:t>
    </dgm:pt>
    <dgm:pt modelId="{AE8B9EF0-C490-470E-BAAE-D64BFC6DA1F7}" type="sibTrans" cxnId="{485D8BDC-6C87-4F46-8E04-4BD727E9F50C}">
      <dgm:prSet/>
      <dgm:spPr/>
      <dgm:t>
        <a:bodyPr/>
        <a:lstStyle/>
        <a:p>
          <a:endParaRPr lang="en-US"/>
        </a:p>
      </dgm:t>
    </dgm:pt>
    <dgm:pt modelId="{D3F49C0E-5E89-40E9-A14B-D5468E4F87AF}">
      <dgm:prSet phldrT="[Text]"/>
      <dgm:spPr/>
      <dgm:t>
        <a:bodyPr/>
        <a:lstStyle/>
        <a:p>
          <a:r>
            <a:rPr lang="en-US" dirty="0" smtClean="0"/>
            <a:t>Supporting Details</a:t>
          </a:r>
          <a:endParaRPr lang="en-US" dirty="0"/>
        </a:p>
      </dgm:t>
    </dgm:pt>
    <dgm:pt modelId="{104BE5A3-789A-4041-B35C-C801DF378D1F}" type="parTrans" cxnId="{CFD1B9F7-5D9B-4DE8-9D85-DD5C2CDB946C}">
      <dgm:prSet/>
      <dgm:spPr/>
      <dgm:t>
        <a:bodyPr/>
        <a:lstStyle/>
        <a:p>
          <a:endParaRPr lang="en-US"/>
        </a:p>
      </dgm:t>
    </dgm:pt>
    <dgm:pt modelId="{43ED88E8-FAE5-4BC3-9225-0D6652D5DCEB}" type="sibTrans" cxnId="{CFD1B9F7-5D9B-4DE8-9D85-DD5C2CDB946C}">
      <dgm:prSet/>
      <dgm:spPr/>
      <dgm:t>
        <a:bodyPr/>
        <a:lstStyle/>
        <a:p>
          <a:endParaRPr lang="en-US"/>
        </a:p>
      </dgm:t>
    </dgm:pt>
    <dgm:pt modelId="{DF8CF394-BD5B-4B62-B81F-FCB0B86593AD}" type="pres">
      <dgm:prSet presAssocID="{DBCEF7EB-C922-4C0B-862D-5ED75F6EF976}" presName="Name0" presStyleCnt="0">
        <dgm:presLayoutVars>
          <dgm:dir/>
          <dgm:resizeHandles val="exact"/>
        </dgm:presLayoutVars>
      </dgm:prSet>
      <dgm:spPr/>
    </dgm:pt>
    <dgm:pt modelId="{2893D092-7447-4129-B4D6-FF3E2073FC12}" type="pres">
      <dgm:prSet presAssocID="{B4838239-7F63-4ED3-95E7-9C719A41D2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EB004-3656-492A-85D2-EDCCD2100D3B}" type="pres">
      <dgm:prSet presAssocID="{07A74C5E-5D12-4195-89EA-4D3490EB429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DE60DAE-A6E1-4B0B-B313-7A0C6D9D300C}" type="pres">
      <dgm:prSet presAssocID="{07A74C5E-5D12-4195-89EA-4D3490EB429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09B354E-AF16-4824-A846-67C0950A6395}" type="pres">
      <dgm:prSet presAssocID="{3E692F50-8B50-4326-80F7-21A5B4D65A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8973F-A1E2-4881-8173-E06B6700BDA4}" type="pres">
      <dgm:prSet presAssocID="{AE8B9EF0-C490-470E-BAAE-D64BFC6DA1F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226C8E-D805-47C6-9B5D-5E65C3AF962D}" type="pres">
      <dgm:prSet presAssocID="{AE8B9EF0-C490-470E-BAAE-D64BFC6DA1F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5F75B46-DF9C-42B1-AE81-AE002074AF66}" type="pres">
      <dgm:prSet presAssocID="{D3F49C0E-5E89-40E9-A14B-D5468E4F87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AF913A-10CF-440B-9B1E-90E50EB8F100}" srcId="{DBCEF7EB-C922-4C0B-862D-5ED75F6EF976}" destId="{B4838239-7F63-4ED3-95E7-9C719A41D2ED}" srcOrd="0" destOrd="0" parTransId="{7FC87B92-6C24-4A8B-A34A-0C0100FEFCB0}" sibTransId="{07A74C5E-5D12-4195-89EA-4D3490EB4297}"/>
    <dgm:cxn modelId="{CFD1B9F7-5D9B-4DE8-9D85-DD5C2CDB946C}" srcId="{DBCEF7EB-C922-4C0B-862D-5ED75F6EF976}" destId="{D3F49C0E-5E89-40E9-A14B-D5468E4F87AF}" srcOrd="2" destOrd="0" parTransId="{104BE5A3-789A-4041-B35C-C801DF378D1F}" sibTransId="{43ED88E8-FAE5-4BC3-9225-0D6652D5DCEB}"/>
    <dgm:cxn modelId="{D4054C9A-6AB1-4CA9-9387-5EBCA0AE32C3}" type="presOf" srcId="{D3F49C0E-5E89-40E9-A14B-D5468E4F87AF}" destId="{E5F75B46-DF9C-42B1-AE81-AE002074AF66}" srcOrd="0" destOrd="0" presId="urn:microsoft.com/office/officeart/2005/8/layout/process1"/>
    <dgm:cxn modelId="{C60D41CD-7814-4F2E-B284-002ECDCD9327}" type="presOf" srcId="{B4838239-7F63-4ED3-95E7-9C719A41D2ED}" destId="{2893D092-7447-4129-B4D6-FF3E2073FC12}" srcOrd="0" destOrd="0" presId="urn:microsoft.com/office/officeart/2005/8/layout/process1"/>
    <dgm:cxn modelId="{5AB5A4F6-392E-4E37-B8AC-FCCD1A10C44A}" type="presOf" srcId="{07A74C5E-5D12-4195-89EA-4D3490EB4297}" destId="{E4DEB004-3656-492A-85D2-EDCCD2100D3B}" srcOrd="0" destOrd="0" presId="urn:microsoft.com/office/officeart/2005/8/layout/process1"/>
    <dgm:cxn modelId="{882320A3-3D26-4F12-A937-FCFFC6FC4019}" type="presOf" srcId="{AE8B9EF0-C490-470E-BAAE-D64BFC6DA1F7}" destId="{01226C8E-D805-47C6-9B5D-5E65C3AF962D}" srcOrd="1" destOrd="0" presId="urn:microsoft.com/office/officeart/2005/8/layout/process1"/>
    <dgm:cxn modelId="{3B42115F-C31E-4D06-8F8E-BAE410AE220B}" type="presOf" srcId="{AE8B9EF0-C490-470E-BAAE-D64BFC6DA1F7}" destId="{D2E8973F-A1E2-4881-8173-E06B6700BDA4}" srcOrd="0" destOrd="0" presId="urn:microsoft.com/office/officeart/2005/8/layout/process1"/>
    <dgm:cxn modelId="{CA9CFE43-B256-4D6D-960A-6902ACA16FFB}" type="presOf" srcId="{3E692F50-8B50-4326-80F7-21A5B4D65A93}" destId="{009B354E-AF16-4824-A846-67C0950A6395}" srcOrd="0" destOrd="0" presId="urn:microsoft.com/office/officeart/2005/8/layout/process1"/>
    <dgm:cxn modelId="{C3F8C305-1B31-4F9D-8176-EA4BDC19E714}" type="presOf" srcId="{07A74C5E-5D12-4195-89EA-4D3490EB4297}" destId="{8DE60DAE-A6E1-4B0B-B313-7A0C6D9D300C}" srcOrd="1" destOrd="0" presId="urn:microsoft.com/office/officeart/2005/8/layout/process1"/>
    <dgm:cxn modelId="{485D8BDC-6C87-4F46-8E04-4BD727E9F50C}" srcId="{DBCEF7EB-C922-4C0B-862D-5ED75F6EF976}" destId="{3E692F50-8B50-4326-80F7-21A5B4D65A93}" srcOrd="1" destOrd="0" parTransId="{EFDD4AB4-B4AF-433A-9A57-CAC164A56F32}" sibTransId="{AE8B9EF0-C490-470E-BAAE-D64BFC6DA1F7}"/>
    <dgm:cxn modelId="{74956A19-599C-4B1B-92A5-2B3EC2AB99C3}" type="presOf" srcId="{DBCEF7EB-C922-4C0B-862D-5ED75F6EF976}" destId="{DF8CF394-BD5B-4B62-B81F-FCB0B86593AD}" srcOrd="0" destOrd="0" presId="urn:microsoft.com/office/officeart/2005/8/layout/process1"/>
    <dgm:cxn modelId="{84096185-5914-47D9-8D17-A07A1F212BAC}" type="presParOf" srcId="{DF8CF394-BD5B-4B62-B81F-FCB0B86593AD}" destId="{2893D092-7447-4129-B4D6-FF3E2073FC12}" srcOrd="0" destOrd="0" presId="urn:microsoft.com/office/officeart/2005/8/layout/process1"/>
    <dgm:cxn modelId="{AF484513-881C-4518-B4B0-ABCDB7E6FFA1}" type="presParOf" srcId="{DF8CF394-BD5B-4B62-B81F-FCB0B86593AD}" destId="{E4DEB004-3656-492A-85D2-EDCCD2100D3B}" srcOrd="1" destOrd="0" presId="urn:microsoft.com/office/officeart/2005/8/layout/process1"/>
    <dgm:cxn modelId="{C4B1E71E-3218-4F16-A651-E66FC0FCB47C}" type="presParOf" srcId="{E4DEB004-3656-492A-85D2-EDCCD2100D3B}" destId="{8DE60DAE-A6E1-4B0B-B313-7A0C6D9D300C}" srcOrd="0" destOrd="0" presId="urn:microsoft.com/office/officeart/2005/8/layout/process1"/>
    <dgm:cxn modelId="{6D9346C6-9941-4626-BFDE-C6CF9FCE70B7}" type="presParOf" srcId="{DF8CF394-BD5B-4B62-B81F-FCB0B86593AD}" destId="{009B354E-AF16-4824-A846-67C0950A6395}" srcOrd="2" destOrd="0" presId="urn:microsoft.com/office/officeart/2005/8/layout/process1"/>
    <dgm:cxn modelId="{862A4602-B2B0-420C-8796-F744560BBC45}" type="presParOf" srcId="{DF8CF394-BD5B-4B62-B81F-FCB0B86593AD}" destId="{D2E8973F-A1E2-4881-8173-E06B6700BDA4}" srcOrd="3" destOrd="0" presId="urn:microsoft.com/office/officeart/2005/8/layout/process1"/>
    <dgm:cxn modelId="{B45EDCE2-DF99-44FD-A034-79FD6C3D9228}" type="presParOf" srcId="{D2E8973F-A1E2-4881-8173-E06B6700BDA4}" destId="{01226C8E-D805-47C6-9B5D-5E65C3AF962D}" srcOrd="0" destOrd="0" presId="urn:microsoft.com/office/officeart/2005/8/layout/process1"/>
    <dgm:cxn modelId="{B782A046-5FDF-4116-A5A6-7CFFDD3CF941}" type="presParOf" srcId="{DF8CF394-BD5B-4B62-B81F-FCB0B86593AD}" destId="{E5F75B46-DF9C-42B1-AE81-AE002074AF6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3D092-7447-4129-B4D6-FF3E2073FC12}">
      <dsp:nvSpPr>
        <dsp:cNvPr id="0" name=""/>
        <dsp:cNvSpPr/>
      </dsp:nvSpPr>
      <dsp:spPr>
        <a:xfrm>
          <a:off x="9178" y="602254"/>
          <a:ext cx="2743434" cy="1646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Topic</a:t>
          </a:r>
          <a:endParaRPr lang="en-US" sz="4100" kern="1200" dirty="0"/>
        </a:p>
      </dsp:txBody>
      <dsp:txXfrm>
        <a:off x="57389" y="650465"/>
        <a:ext cx="2647012" cy="1549638"/>
      </dsp:txXfrm>
    </dsp:sp>
    <dsp:sp modelId="{E4DEB004-3656-492A-85D2-EDCCD2100D3B}">
      <dsp:nvSpPr>
        <dsp:cNvPr id="0" name=""/>
        <dsp:cNvSpPr/>
      </dsp:nvSpPr>
      <dsp:spPr>
        <a:xfrm>
          <a:off x="3026957" y="1085099"/>
          <a:ext cx="581608" cy="6803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026957" y="1221173"/>
        <a:ext cx="407126" cy="408223"/>
      </dsp:txXfrm>
    </dsp:sp>
    <dsp:sp modelId="{009B354E-AF16-4824-A846-67C0950A6395}">
      <dsp:nvSpPr>
        <dsp:cNvPr id="0" name=""/>
        <dsp:cNvSpPr/>
      </dsp:nvSpPr>
      <dsp:spPr>
        <a:xfrm>
          <a:off x="3849987" y="602254"/>
          <a:ext cx="2743434" cy="1646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Main Ideas</a:t>
          </a:r>
          <a:endParaRPr lang="en-US" sz="4100" kern="1200" dirty="0"/>
        </a:p>
      </dsp:txBody>
      <dsp:txXfrm>
        <a:off x="3898198" y="650465"/>
        <a:ext cx="2647012" cy="1549638"/>
      </dsp:txXfrm>
    </dsp:sp>
    <dsp:sp modelId="{D2E8973F-A1E2-4881-8173-E06B6700BDA4}">
      <dsp:nvSpPr>
        <dsp:cNvPr id="0" name=""/>
        <dsp:cNvSpPr/>
      </dsp:nvSpPr>
      <dsp:spPr>
        <a:xfrm>
          <a:off x="6867765" y="1085099"/>
          <a:ext cx="581608" cy="6803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867765" y="1221173"/>
        <a:ext cx="407126" cy="408223"/>
      </dsp:txXfrm>
    </dsp:sp>
    <dsp:sp modelId="{E5F75B46-DF9C-42B1-AE81-AE002074AF66}">
      <dsp:nvSpPr>
        <dsp:cNvPr id="0" name=""/>
        <dsp:cNvSpPr/>
      </dsp:nvSpPr>
      <dsp:spPr>
        <a:xfrm>
          <a:off x="7690796" y="602254"/>
          <a:ext cx="2743434" cy="1646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Supporting Details</a:t>
          </a:r>
          <a:endParaRPr lang="en-US" sz="4100" kern="1200" dirty="0"/>
        </a:p>
      </dsp:txBody>
      <dsp:txXfrm>
        <a:off x="7739007" y="650465"/>
        <a:ext cx="2647012" cy="1549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hemePictureAccent">
  <dgm:title val="Theme Picture Accent"/>
  <dgm:desc val="Use to show a group of pictures with the first picture being centered and the largest. Can contain up to six Level 1 pictures. Unused pictures do not appear, but remain available if you switch layouts.  Works best with small amounts of text."/>
  <dgm:catLst>
    <dgm:cat type="picture" pri="13250"/>
    <dgm:cat type="officeonline" pri="4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  <dgm:pt modelId="50">
          <dgm:prSet phldr="1"/>
        </dgm:pt>
        <dgm:pt modelId="60">
          <dgm:prSet phldr="1"/>
        </dgm:pt>
      </dgm:ptLst>
      <dgm:cxnLst>
        <dgm:cxn modelId="70" srcId="0" destId="10" srcOrd="0" destOrd="0"/>
        <dgm:cxn modelId="80" srcId="0" destId="20" srcOrd="1" destOrd="0"/>
        <dgm:cxn modelId="90" srcId="0" destId="30" srcOrd="2" destOrd="0"/>
        <dgm:cxn modelId="100" srcId="0" destId="40" srcOrd="3" destOrd="0"/>
        <dgm:cxn modelId="110" srcId="0" destId="50" srcOrd="4" destOrd="0"/>
        <dgm:cxn modelId="120" srcId="0" destId="60" srcOrd="5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6"/>
      <dgm:chPref val="6"/>
      <dgm:dir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62"/>
            </dgm:alg>
            <dgm:constrLst>
              <dgm:constr type="primFontSz" for="des" forName="Text1" val="65"/>
              <dgm:constr type="l" for="ch" forName="Image1" refType="w" fact="0"/>
              <dgm:constr type="t" for="ch" forName="Image1" refType="h" fact="0"/>
              <dgm:constr type="w" for="ch" forName="Image1" refType="w"/>
              <dgm:constr type="h" for="ch" forName="Image1" refType="h"/>
              <dgm:constr type="l" for="ch" forName="Accent1" refType="w" fact="0.0491"/>
              <dgm:constr type="t" for="ch" forName="Accent1" refType="h" fact="0.0756"/>
              <dgm:constr type="w" for="ch" forName="Accent1" refType="w" fact="0.9035"/>
              <dgm:constr type="h" for="ch" forName="Accent1" refType="h" fact="0.8429"/>
              <dgm:constr type="l" for="ch" forName="Text1" refType="w" fact="0.0491"/>
              <dgm:constr type="t" for="ch" forName="Text1" refType="h" fact="0.6654"/>
              <dgm:constr type="w" for="ch" forName="Text1" refType="w" fact="0.9035"/>
              <dgm:constr type="h" for="ch" forName="Text1" refType="h" fact="0.2548"/>
            </dgm:constrLst>
          </dgm:if>
          <dgm:if name="Name5" axis="ch" ptType="node" func="cnt" op="equ" val="2">
            <dgm:alg type="composite">
              <dgm:param type="ar" val="0.9528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l" for="ch" forName="Image1" refType="w" fact="0"/>
              <dgm:constr type="t" for="ch" forName="Image1" refType="h" fact="0.4119"/>
              <dgm:constr type="w" for="ch" forName="Image1" refType="w" fact="0.997"/>
              <dgm:constr type="h" for="ch" forName="Image1" refType="h" fact="0.5881"/>
              <dgm:constr type="l" for="ch" forName="Accent1" refType="w" fact="0.049"/>
              <dgm:constr type="t" for="ch" forName="Accent1" refType="h" fact="0.4563"/>
              <dgm:constr type="w" for="ch" forName="Accent1" refType="w" fact="0.9008"/>
              <dgm:constr type="h" for="ch" forName="Accent1" refType="h" fact="0.4958"/>
              <dgm:constr type="l" for="ch" forName="Image2" refType="w" fact="0.6099"/>
              <dgm:constr type="t" for="ch" forName="Image2" refType="h" fact="0"/>
              <dgm:constr type="w" for="ch" forName="Image2" refType="w" fact="0.3901"/>
              <dgm:constr type="h" for="ch" forName="Image2" refType="h" fact="0.3806"/>
              <dgm:constr type="l" for="ch" forName="Accent2" refType="w" fact="0.6338"/>
              <dgm:constr type="t" for="ch" forName="Accent2" refType="h" fact="0.0231"/>
              <dgm:constr type="w" for="ch" forName="Accent2" refType="w" fact="0.3418"/>
              <dgm:constr type="h" for="ch" forName="Accent2" refType="h" fact="0.3343"/>
              <dgm:constr type="l" for="ch" forName="Text1" refType="w" fact="0.049"/>
              <dgm:constr type="t" for="ch" forName="Text1" refType="h" fact="0.8032"/>
              <dgm:constr type="w" for="ch" forName="Text1" refType="w" fact="0.9008"/>
              <dgm:constr type="h" for="ch" forName="Text1" refType="h" fact="0.1499"/>
              <dgm:constr type="l" for="ch" forName="Text2" refType="w" fact="0.6335"/>
              <dgm:constr type="t" for="ch" forName="Text2" refType="h" fact="0.2575"/>
              <dgm:constr type="w" for="ch" forName="Text2" refType="w" fact="0.3418"/>
              <dgm:constr type="h" for="ch" forName="Text2" refType="h" fact="0.0999"/>
            </dgm:constrLst>
          </dgm:if>
          <dgm:if name="Name6" axis="ch" ptType="node" func="cnt" op="equ" val="3">
            <dgm:alg type="composite">
              <dgm:param type="ar" val="1.4351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l" for="ch" forName="Image1" refType="w" fact="0"/>
              <dgm:constr type="t" for="ch" forName="Image1" refType="h" fact="0.4119"/>
              <dgm:constr type="w" for="ch" forName="Image1" refType="w" fact="0.6627"/>
              <dgm:constr type="h" for="ch" forName="Image1" refType="h" fact="0.5881"/>
              <dgm:constr type="l" for="ch" forName="Accent1" refType="w" fact="0.0326"/>
              <dgm:constr type="t" for="ch" forName="Accent1" refType="h" fact="0.4563"/>
              <dgm:constr type="w" for="ch" forName="Accent1" refType="w" fact="0.5988"/>
              <dgm:constr type="h" for="ch" forName="Accent1" refType="h" fact="0.4958"/>
              <dgm:constr type="l" for="ch" forName="Image3" refType="w" fact="0.6846"/>
              <dgm:constr type="t" for="ch" forName="Image3" refType="h" fact="0.6397"/>
              <dgm:constr type="w" for="ch" forName="Image3" refType="w" fact="0.3154"/>
              <dgm:constr type="h" for="ch" forName="Image3" refType="h" fact="0.2805"/>
              <dgm:constr type="l" for="ch" forName="Accent3" refType="w" fact="0.7006"/>
              <dgm:constr type="t" for="ch" forName="Accent3" refType="h" fact="0.6629"/>
              <dgm:constr type="w" for="ch" forName="Accent3" refType="w" fact="0.2833"/>
              <dgm:constr type="h" for="ch" forName="Accent3" refType="h" fact="0.2344"/>
              <dgm:constr type="l" for="ch" forName="Image2" refType="w" fact="0.4054"/>
              <dgm:constr type="t" for="ch" forName="Image2" refType="h" fact="0"/>
              <dgm:constr type="w" for="ch" forName="Image2" refType="w" fact="0.2593"/>
              <dgm:constr type="h" for="ch" forName="Image2" refType="h" fact="0.3806"/>
              <dgm:constr type="l" for="ch" forName="Accent2" refType="w" fact="0.4213"/>
              <dgm:constr type="t" for="ch" forName="Accent2" refType="h" fact="0.0231"/>
              <dgm:constr type="w" for="ch" forName="Accent2" refType="w" fact="0.2272"/>
              <dgm:constr type="h" for="ch" forName="Accent2" refType="h" fact="0.3343"/>
              <dgm:constr type="l" for="ch" forName="Text1" refType="w" fact="0.0326"/>
              <dgm:constr type="t" for="ch" forName="Text1" refType="h" fact="0.8032"/>
              <dgm:constr type="w" for="ch" forName="Text1" refType="w" fact="0.5988"/>
              <dgm:constr type="h" for="ch" forName="Text1" refType="h" fact="0.1499"/>
              <dgm:constr type="l" for="ch" forName="Text2" refType="w" fact="0.4211"/>
              <dgm:constr type="t" for="ch" forName="Text2" refType="h" fact="0.2575"/>
              <dgm:constr type="w" for="ch" forName="Text2" refType="w" fact="0.2272"/>
              <dgm:constr type="h" for="ch" forName="Text2" refType="h" fact="0.0999"/>
              <dgm:constr type="l" for="ch" forName="Text3" refType="w" fact="0.7006"/>
              <dgm:constr type="t" for="ch" forName="Text3" refType="h" fact="0.7974"/>
              <dgm:constr type="w" for="ch" forName="Text3" refType="w" fact="0.2833"/>
              <dgm:constr type="h" for="ch" forName="Text3" refType="h" fact="0.0999"/>
            </dgm:constrLst>
          </dgm:if>
          <dgm:if name="Name7" axis="ch" ptType="node" func="cnt" op="equ" val="4">
            <dgm:alg type="composite">
              <dgm:param type="ar" val="1.6922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l" for="ch" forName="Image1" refType="w" fact="0.1498"/>
              <dgm:constr type="t" for="ch" forName="Image1" refType="h" fact="0.4119"/>
              <dgm:constr type="w" for="ch" forName="Image1" refType="w" fact="0.5634"/>
              <dgm:constr type="h" for="ch" forName="Image1" refType="h" fact="0.5881"/>
              <dgm:constr type="l" for="ch" forName="Accent1" refType="w" fact="0.1774"/>
              <dgm:constr type="t" for="ch" forName="Accent1" refType="h" fact="0.4563"/>
              <dgm:constr type="w" for="ch" forName="Accent1" refType="w" fact="0.5091"/>
              <dgm:constr type="h" for="ch" forName="Accent1" refType="h" fact="0.4958"/>
              <dgm:constr type="l" for="ch" forName="Image4" refType="w" fact="0"/>
              <dgm:constr type="t" for="ch" forName="Image4" refType="h" fact="0.7601"/>
              <dgm:constr type="w" for="ch" forName="Image4" refType="w" fact="0.1316"/>
              <dgm:constr type="h" for="ch" forName="Image4" refType="h" fact="0.2262"/>
              <dgm:constr type="l" for="ch" forName="Accent4" refType="w" fact="0.0136"/>
              <dgm:constr type="t" for="ch" forName="Accent4" refType="h" fact="0.7839"/>
              <dgm:constr type="w" for="ch" forName="Accent4" refType="w" fact="0.1045"/>
              <dgm:constr type="h" for="ch" forName="Accent4" refType="h" fact="0.1806"/>
              <dgm:constr type="l" for="ch" forName="Image3" refType="w" fact="0.7318"/>
              <dgm:constr type="t" for="ch" forName="Image3" refType="h" fact="0.6397"/>
              <dgm:constr type="w" for="ch" forName="Image3" refType="w" fact="0.2682"/>
              <dgm:constr type="h" for="ch" forName="Image3" refType="h" fact="0.2805"/>
              <dgm:constr type="l" for="ch" forName="Accent3" refType="w" fact="0.7455"/>
              <dgm:constr type="t" for="ch" forName="Accent3" refType="h" fact="0.6629"/>
              <dgm:constr type="w" for="ch" forName="Accent3" refType="w" fact="0.2409"/>
              <dgm:constr type="h" for="ch" forName="Accent3" refType="h" fact="0.2344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3806"/>
              <dgm:constr type="l" for="ch" forName="Accent2" refType="w" fact="0.508"/>
              <dgm:constr type="t" for="ch" forName="Accent2" refType="h" fact="0.0231"/>
              <dgm:constr type="w" for="ch" forName="Accent2" refType="w" fact="0.1932"/>
              <dgm:constr type="h" for="ch" forName="Accent2" refType="h" fact="0.3343"/>
              <dgm:constr type="l" for="ch" forName="Text1" refType="w" fact="0.1774"/>
              <dgm:constr type="t" for="ch" forName="Text1" refType="h" fact="0.8032"/>
              <dgm:constr type="w" for="ch" forName="Text1" refType="w" fact="0.5091"/>
              <dgm:constr type="h" for="ch" forName="Text1" refType="h" fact="0.1499"/>
              <dgm:constr type="l" for="ch" forName="Text2" refType="w" fact="0.5078"/>
              <dgm:constr type="t" for="ch" forName="Text2" refType="h" fact="0.2575"/>
              <dgm:constr type="w" for="ch" forName="Text2" refType="w" fact="0.1932"/>
              <dgm:constr type="h" for="ch" forName="Text2" refType="h" fact="0.0999"/>
              <dgm:constr type="l" for="ch" forName="Text3" refType="w" fact="0.7455"/>
              <dgm:constr type="t" for="ch" forName="Text3" refType="h" fact="0.7974"/>
              <dgm:constr type="w" for="ch" forName="Text3" refType="w" fact="0.2409"/>
              <dgm:constr type="h" for="ch" forName="Text3" refType="h" fact="0.0999"/>
              <dgm:constr type="l" for="ch" forName="Text4" refType="w" fact="0.0136"/>
              <dgm:constr type="t" for="ch" forName="Text4" refType="h" fact="0.8647"/>
              <dgm:constr type="w" for="ch" forName="Text4" refType="w" fact="0.1045"/>
              <dgm:constr type="h" for="ch" forName="Text4" refType="h" fact="0.0999"/>
            </dgm:constrLst>
          </dgm:if>
          <dgm:if name="Name8" axis="ch" ptType="node" func="cnt" op="equ" val="5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l" for="ch" forName="Image1" refType="w" fact="0.1498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l" for="ch" forName="Accent1" refType="w" fact="0.1774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l" for="ch" forName="Image4" refType="w" fact="0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l" for="ch" forName="Accent4" refType="w" fact="0.0136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l" for="ch" forName="Image5" refType="w" fact="0.6287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l" for="ch" forName="Accent5" refType="w" fact="0.642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l" for="ch" forName="Image3" refType="w" fact="0.7318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l" for="ch" forName="Accent3" refType="w" fact="0.745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l" for="ch" forName="Accent2" refType="w" fact="0.508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l" for="ch" forName="Text1" refType="w" fact="0.1774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l" for="ch" forName="Text2" refType="w" fact="0.5078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l" for="ch" forName="Text3" refType="w" fact="0.745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l" for="ch" forName="Text5" refType="w" fact="0.642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l" for="ch" forName="Text4" refType="w" fact="0.0136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if>
          <dgm:else name="Name9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primFontSz" for="des" forName="Text6" refType="primFontSz" refFor="des" refForName="Text1" op="equ"/>
              <dgm:constr type="l" for="ch" forName="Image1" refType="w" fact="0.1498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l" for="ch" forName="Accent1" refType="w" fact="0.1774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l" for="ch" forName="Image4" refType="w" fact="0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l" for="ch" forName="Accent4" refType="w" fact="0.0136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l" for="ch" forName="Image5" refType="w" fact="0.6287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l" for="ch" forName="Accent5" refType="w" fact="0.642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l" for="ch" forName="Image3" refType="w" fact="0.7318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l" for="ch" forName="Accent3" refType="w" fact="0.745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l" for="ch" forName="Accent2" refType="w" fact="0.508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l" for="ch" forName="Text1" refType="w" fact="0.1774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l" for="ch" forName="Image6" refType="w" fact="0.151"/>
              <dgm:constr type="t" for="ch" forName="Image6" refType="h" fact="0.7301"/>
              <dgm:constr type="w" for="ch" forName="Image6" refType="w" fact="0.2361"/>
              <dgm:constr type="h" for="ch" forName="Image6" refType="h" fact="0.1604"/>
              <dgm:constr type="l" for="ch" forName="Accent6" refType="w" fact="0.1648"/>
              <dgm:constr type="t" for="ch" forName="Accent6" refType="h" fact="0.7467"/>
              <dgm:constr type="w" for="ch" forName="Accent6" refType="w" fact="0.2091"/>
              <dgm:constr type="h" for="ch" forName="Accent6" refType="h" fact="0.1281"/>
              <dgm:constr type="l" for="ch" forName="Text2" refType="w" fact="0.5078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l" for="ch" forName="Text3" refType="w" fact="0.745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l" for="ch" forName="Text5" refType="w" fact="0.642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l" for="ch" forName="Text6" refType="w" fact="0.1648"/>
              <dgm:constr type="t" for="ch" forName="Text6" refType="h" fact="0.8039"/>
              <dgm:constr type="w" for="ch" forName="Text6" refType="w" fact="0.2091"/>
              <dgm:constr type="h" for="ch" forName="Text6" refType="h" fact="0.0709"/>
              <dgm:constr type="l" for="ch" forName="Text4" refType="w" fact="0.0136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else>
        </dgm:choose>
      </dgm:if>
      <dgm:else name="Name10">
        <dgm:choose name="Name11">
          <dgm:if name="Name12" axis="ch" ptType="node" func="cnt" op="equ" val="1">
            <dgm:alg type="composite">
              <dgm:param type="ar" val="1.62"/>
            </dgm:alg>
            <dgm:constrLst>
              <dgm:constr type="primFontSz" for="des" forName="Text1" val="65"/>
              <dgm:constr type="l" for="ch" forName="Image1" refType="w" fact="0"/>
              <dgm:constr type="t" for="ch" forName="Image1" refType="h" fact="0"/>
              <dgm:constr type="w" for="ch" forName="Image1" refType="w"/>
              <dgm:constr type="h" for="ch" forName="Image1" refType="h"/>
              <dgm:constr type="l" for="ch" forName="Accent1" refType="w" fact="0.0491"/>
              <dgm:constr type="t" for="ch" forName="Accent1" refType="h" fact="0.0756"/>
              <dgm:constr type="w" for="ch" forName="Accent1" refType="w" fact="0.9035"/>
              <dgm:constr type="h" for="ch" forName="Accent1" refType="h" fact="0.8429"/>
              <dgm:constr type="l" for="ch" forName="Text1" refType="w" fact="0.0491"/>
              <dgm:constr type="t" for="ch" forName="Text1" refType="h" fact="0.6654"/>
              <dgm:constr type="w" for="ch" forName="Text1" refType="w" fact="0.9035"/>
              <dgm:constr type="h" for="ch" forName="Text1" refType="h" fact="0.2548"/>
            </dgm:constrLst>
          </dgm:if>
          <dgm:if name="Name13" axis="ch" ptType="node" func="cnt" op="equ" val="2">
            <dgm:alg type="composite">
              <dgm:param type="ar" val="0.9528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r" for="ch" forName="Image1" refType="w"/>
              <dgm:constr type="t" for="ch" forName="Image1" refType="h" fact="0.4119"/>
              <dgm:constr type="w" for="ch" forName="Image1" refType="w" fact="0.997"/>
              <dgm:constr type="h" for="ch" forName="Image1" refType="h" fact="0.5881"/>
              <dgm:constr type="r" for="ch" forName="Accent1" refType="w" fact="0.951"/>
              <dgm:constr type="t" for="ch" forName="Accent1" refType="h" fact="0.4563"/>
              <dgm:constr type="w" for="ch" forName="Accent1" refType="w" fact="0.9008"/>
              <dgm:constr type="h" for="ch" forName="Accent1" refType="h" fact="0.4958"/>
              <dgm:constr type="r" for="ch" forName="Image2" refType="w" fact="0.3901"/>
              <dgm:constr type="t" for="ch" forName="Image2" refType="h" fact="0"/>
              <dgm:constr type="w" for="ch" forName="Image2" refType="w" fact="0.3901"/>
              <dgm:constr type="h" for="ch" forName="Image2" refType="h" fact="0.3806"/>
              <dgm:constr type="r" for="ch" forName="Accent2" refType="w" fact="0.3662"/>
              <dgm:constr type="t" for="ch" forName="Accent2" refType="h" fact="0.0231"/>
              <dgm:constr type="w" for="ch" forName="Accent2" refType="w" fact="0.3418"/>
              <dgm:constr type="h" for="ch" forName="Accent2" refType="h" fact="0.3343"/>
              <dgm:constr type="r" for="ch" forName="Text1" refType="w" fact="0.951"/>
              <dgm:constr type="t" for="ch" forName="Text1" refType="h" fact="0.8032"/>
              <dgm:constr type="w" for="ch" forName="Text1" refType="w" fact="0.9008"/>
              <dgm:constr type="h" for="ch" forName="Text1" refType="h" fact="0.1499"/>
              <dgm:constr type="r" for="ch" forName="Text2" refType="w" fact="0.3665"/>
              <dgm:constr type="t" for="ch" forName="Text2" refType="h" fact="0.2575"/>
              <dgm:constr type="w" for="ch" forName="Text2" refType="w" fact="0.3418"/>
              <dgm:constr type="h" for="ch" forName="Text2" refType="h" fact="0.0999"/>
            </dgm:constrLst>
          </dgm:if>
          <dgm:if name="Name14" axis="ch" ptType="node" func="cnt" op="equ" val="3">
            <dgm:alg type="composite">
              <dgm:param type="ar" val="1.4351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r" for="ch" forName="Image1" refType="w"/>
              <dgm:constr type="t" for="ch" forName="Image1" refType="h" fact="0.4119"/>
              <dgm:constr type="w" for="ch" forName="Image1" refType="w" fact="0.6627"/>
              <dgm:constr type="h" for="ch" forName="Image1" refType="h" fact="0.5881"/>
              <dgm:constr type="r" for="ch" forName="Accent1" refType="w" fact="0.9674"/>
              <dgm:constr type="t" for="ch" forName="Accent1" refType="h" fact="0.4563"/>
              <dgm:constr type="w" for="ch" forName="Accent1" refType="w" fact="0.5988"/>
              <dgm:constr type="h" for="ch" forName="Accent1" refType="h" fact="0.4958"/>
              <dgm:constr type="r" for="ch" forName="Image3" refType="w" fact="0.3154"/>
              <dgm:constr type="t" for="ch" forName="Image3" refType="h" fact="0.6397"/>
              <dgm:constr type="w" for="ch" forName="Image3" refType="w" fact="0.3154"/>
              <dgm:constr type="h" for="ch" forName="Image3" refType="h" fact="0.2805"/>
              <dgm:constr type="r" for="ch" forName="Accent3" refType="w" fact="0.2994"/>
              <dgm:constr type="t" for="ch" forName="Accent3" refType="h" fact="0.6629"/>
              <dgm:constr type="w" for="ch" forName="Accent3" refType="w" fact="0.2833"/>
              <dgm:constr type="h" for="ch" forName="Accent3" refType="h" fact="0.2344"/>
              <dgm:constr type="r" for="ch" forName="Image2" refType="w" fact="0.5946"/>
              <dgm:constr type="t" for="ch" forName="Image2" refType="h" fact="0"/>
              <dgm:constr type="w" for="ch" forName="Image2" refType="w" fact="0.2593"/>
              <dgm:constr type="h" for="ch" forName="Image2" refType="h" fact="0.3806"/>
              <dgm:constr type="r" for="ch" forName="Accent2" refType="w" fact="0.5787"/>
              <dgm:constr type="t" for="ch" forName="Accent2" refType="h" fact="0.0231"/>
              <dgm:constr type="w" for="ch" forName="Accent2" refType="w" fact="0.2272"/>
              <dgm:constr type="h" for="ch" forName="Accent2" refType="h" fact="0.3343"/>
              <dgm:constr type="r" for="ch" forName="Text1" refType="w" fact="0.9674"/>
              <dgm:constr type="t" for="ch" forName="Text1" refType="h" fact="0.8032"/>
              <dgm:constr type="w" for="ch" forName="Text1" refType="w" fact="0.5988"/>
              <dgm:constr type="h" for="ch" forName="Text1" refType="h" fact="0.1499"/>
              <dgm:constr type="r" for="ch" forName="Text2" refType="w" fact="0.5789"/>
              <dgm:constr type="t" for="ch" forName="Text2" refType="h" fact="0.2575"/>
              <dgm:constr type="w" for="ch" forName="Text2" refType="w" fact="0.2272"/>
              <dgm:constr type="h" for="ch" forName="Text2" refType="h" fact="0.0999"/>
              <dgm:constr type="r" for="ch" forName="Text3" refType="w" fact="0.2994"/>
              <dgm:constr type="t" for="ch" forName="Text3" refType="h" fact="0.7974"/>
              <dgm:constr type="w" for="ch" forName="Text3" refType="w" fact="0.2833"/>
              <dgm:constr type="h" for="ch" forName="Text3" refType="h" fact="0.0999"/>
            </dgm:constrLst>
          </dgm:if>
          <dgm:if name="Name15" axis="ch" ptType="node" func="cnt" op="equ" val="4">
            <dgm:alg type="composite">
              <dgm:param type="ar" val="1.6922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r" for="ch" forName="Image1" refType="w" fact="0.8502"/>
              <dgm:constr type="t" for="ch" forName="Image1" refType="h" fact="0.4119"/>
              <dgm:constr type="w" for="ch" forName="Image1" refType="w" fact="0.5634"/>
              <dgm:constr type="h" for="ch" forName="Image1" refType="h" fact="0.5881"/>
              <dgm:constr type="r" for="ch" forName="Accent1" refType="w" fact="0.8226"/>
              <dgm:constr type="t" for="ch" forName="Accent1" refType="h" fact="0.4563"/>
              <dgm:constr type="w" for="ch" forName="Accent1" refType="w" fact="0.5091"/>
              <dgm:constr type="h" for="ch" forName="Accent1" refType="h" fact="0.4958"/>
              <dgm:constr type="r" for="ch" forName="Image4" refType="w"/>
              <dgm:constr type="t" for="ch" forName="Image4" refType="h" fact="0.7601"/>
              <dgm:constr type="w" for="ch" forName="Image4" refType="w" fact="0.1316"/>
              <dgm:constr type="h" for="ch" forName="Image4" refType="h" fact="0.2262"/>
              <dgm:constr type="r" for="ch" forName="Accent4" refType="w" fact="0.9864"/>
              <dgm:constr type="t" for="ch" forName="Accent4" refType="h" fact="0.7839"/>
              <dgm:constr type="w" for="ch" forName="Accent4" refType="w" fact="0.1045"/>
              <dgm:constr type="h" for="ch" forName="Accent4" refType="h" fact="0.1806"/>
              <dgm:constr type="r" for="ch" forName="Image3" refType="w" fact="0.2682"/>
              <dgm:constr type="t" for="ch" forName="Image3" refType="h" fact="0.6397"/>
              <dgm:constr type="w" for="ch" forName="Image3" refType="w" fact="0.2682"/>
              <dgm:constr type="h" for="ch" forName="Image3" refType="h" fact="0.2805"/>
              <dgm:constr type="r" for="ch" forName="Accent3" refType="w" fact="0.2545"/>
              <dgm:constr type="t" for="ch" forName="Accent3" refType="h" fact="0.6629"/>
              <dgm:constr type="w" for="ch" forName="Accent3" refType="w" fact="0.2409"/>
              <dgm:constr type="h" for="ch" forName="Accent3" refType="h" fact="0.2344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3806"/>
              <dgm:constr type="r" for="ch" forName="Accent2" refType="w" fact="0.492"/>
              <dgm:constr type="t" for="ch" forName="Accent2" refType="h" fact="0.0231"/>
              <dgm:constr type="w" for="ch" forName="Accent2" refType="w" fact="0.1932"/>
              <dgm:constr type="h" for="ch" forName="Accent2" refType="h" fact="0.3343"/>
              <dgm:constr type="r" for="ch" forName="Text1" refType="w" fact="0.8226"/>
              <dgm:constr type="t" for="ch" forName="Text1" refType="h" fact="0.8032"/>
              <dgm:constr type="w" for="ch" forName="Text1" refType="w" fact="0.5091"/>
              <dgm:constr type="h" for="ch" forName="Text1" refType="h" fact="0.1499"/>
              <dgm:constr type="r" for="ch" forName="Text2" refType="w" fact="0.4922"/>
              <dgm:constr type="t" for="ch" forName="Text2" refType="h" fact="0.2575"/>
              <dgm:constr type="w" for="ch" forName="Text2" refType="w" fact="0.1932"/>
              <dgm:constr type="h" for="ch" forName="Text2" refType="h" fact="0.0999"/>
              <dgm:constr type="r" for="ch" forName="Text3" refType="w" fact="0.2545"/>
              <dgm:constr type="t" for="ch" forName="Text3" refType="h" fact="0.7974"/>
              <dgm:constr type="w" for="ch" forName="Text3" refType="w" fact="0.2409"/>
              <dgm:constr type="h" for="ch" forName="Text3" refType="h" fact="0.0999"/>
              <dgm:constr type="r" for="ch" forName="Text4" refType="w" fact="0.9864"/>
              <dgm:constr type="t" for="ch" forName="Text4" refType="h" fact="0.8647"/>
              <dgm:constr type="w" for="ch" forName="Text4" refType="w" fact="0.1045"/>
              <dgm:constr type="h" for="ch" forName="Text4" refType="h" fact="0.0999"/>
            </dgm:constrLst>
          </dgm:if>
          <dgm:if name="Name16" axis="ch" ptType="node" func="cnt" op="equ" val="5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r" for="ch" forName="Image1" refType="w" fact="0.8502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r" for="ch" forName="Accent1" refType="w" fact="0.8226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r" for="ch" forName="Image4" refType="w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r" for="ch" forName="Accent4" refType="w" fact="0.9864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r" for="ch" forName="Image5" refType="w" fact="0.3723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r" for="ch" forName="Accent5" refType="w" fact="0.358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r" for="ch" forName="Image3" refType="w" fact="0.2682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r" for="ch" forName="Accent3" refType="w" fact="0.254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r" for="ch" forName="Accent2" refType="w" fact="0.492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r" for="ch" forName="Text1" refType="w" fact="0.8226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r" for="ch" forName="Text2" refType="w" fact="0.4922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r" for="ch" forName="Text3" refType="w" fact="0.254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r" for="ch" forName="Text5" refType="w" fact="0.358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r" for="ch" forName="Text4" refType="w" fact="0.9864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if>
          <dgm:else name="Name17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primFontSz" for="des" forName="Text6" refType="primFontSz" refFor="des" refForName="Text1" op="equ"/>
              <dgm:constr type="r" for="ch" forName="Image1" refType="w" fact="0.8502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r" for="ch" forName="Accent1" refType="w" fact="0.8226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r" for="ch" forName="Image4" refType="w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r" for="ch" forName="Accent4" refType="w" fact="0.9864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r" for="ch" forName="Image5" refType="w" fact="0.3713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r" for="ch" forName="Accent5" refType="w" fact="0.358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r" for="ch" forName="Image3" refType="w" fact="0.2682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r" for="ch" forName="Accent3" refType="w" fact="0.254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r" for="ch" forName="Accent2" refType="w" fact="0.492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r" for="ch" forName="Text1" refType="w" fact="0.8226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r" for="ch" forName="Image6" refType="w" fact="0.849"/>
              <dgm:constr type="t" for="ch" forName="Image6" refType="h" fact="0.7301"/>
              <dgm:constr type="w" for="ch" forName="Image6" refType="w" fact="0.2361"/>
              <dgm:constr type="h" for="ch" forName="Image6" refType="h" fact="0.1604"/>
              <dgm:constr type="r" for="ch" forName="Accent6" refType="w" fact="0.8352"/>
              <dgm:constr type="t" for="ch" forName="Accent6" refType="h" fact="0.7467"/>
              <dgm:constr type="w" for="ch" forName="Accent6" refType="w" fact="0.2091"/>
              <dgm:constr type="h" for="ch" forName="Accent6" refType="h" fact="0.1281"/>
              <dgm:constr type="r" for="ch" forName="Text2" refType="w" fact="0.4922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r" for="ch" forName="Text3" refType="w" fact="0.254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r" for="ch" forName="Text5" refType="w" fact="0.358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r" for="ch" forName="Text6" refType="w" fact="0.8352"/>
              <dgm:constr type="t" for="ch" forName="Text6" refType="h" fact="0.8039"/>
              <dgm:constr type="w" for="ch" forName="Text6" refType="w" fact="0.2091"/>
              <dgm:constr type="h" for="ch" forName="Text6" refType="h" fact="0.0709"/>
              <dgm:constr type="r" for="ch" forName="Text4" refType="w" fact="0.9864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else>
        </dgm:choose>
      </dgm:else>
    </dgm:choose>
    <dgm:forEach name="wrapper" axis="self" ptType="parTrans">
      <dgm:forEach name="ImageRepeat" axis="self"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forEach>
      <dgm:forEach name="accentRepeat" axis="self">
        <dgm:layoutNode name="Accent" styleLbl="parChTrans1D1">
          <dgm:alg type="sp"/>
          <dgm:shape xmlns:r="http://schemas.openxmlformats.org/officeDocument/2006/relationships" type="rect" r:blip="">
            <dgm:adjLst/>
          </dgm:shape>
          <dgm:presOf/>
        </dgm:layoutNode>
      </dgm:forEach>
    </dgm:forEach>
    <dgm:forEach name="Name18" axis="ch" ptType="node" cnt="1">
      <dgm:layoutNode name="Image1">
        <dgm:alg type="sp"/>
        <dgm:shape xmlns:r="http://schemas.openxmlformats.org/officeDocument/2006/relationships" r:blip="">
          <dgm:adjLst/>
        </dgm:shape>
        <dgm:presOf/>
        <dgm:forEach name="Name19" ref="ImageRepeat"/>
      </dgm:layoutNode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"/>
      </dgm:layoutNode>
      <dgm:layoutNode name="Text1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  <dgm:param type="lnSpPar" val="100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1" axis="ch" ptType="node" st="2" cnt="1">
      <dgm:layoutNode name="Image2">
        <dgm:alg type="sp"/>
        <dgm:shape xmlns:r="http://schemas.openxmlformats.org/officeDocument/2006/relationships" r:blip="">
          <dgm:adjLst/>
        </dgm:shape>
        <dgm:presOf/>
        <dgm:forEach name="Name22" ref="ImageRepeat"/>
      </dgm:layoutNode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23" ref="accentRepeat"/>
      </dgm:layoutNode>
      <dgm:layoutNode name="Text2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4" axis="ch" ptType="node" st="3" cnt="1">
      <dgm:layoutNode name="Image3">
        <dgm:alg type="sp"/>
        <dgm:shape xmlns:r="http://schemas.openxmlformats.org/officeDocument/2006/relationships" r:blip="">
          <dgm:adjLst/>
        </dgm:shape>
        <dgm:presOf/>
        <dgm:forEach name="Name25" ref="ImageRepeat"/>
      </dgm:layoutNode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26" ref="accentRepeat"/>
      </dgm:layoutNode>
      <dgm:layoutNode name="Text3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7" axis="ch" ptType="node" st="4" cnt="1">
      <dgm:layoutNode name="Image4">
        <dgm:alg type="sp"/>
        <dgm:shape xmlns:r="http://schemas.openxmlformats.org/officeDocument/2006/relationships" r:blip="">
          <dgm:adjLst/>
        </dgm:shape>
        <dgm:presOf/>
        <dgm:forEach name="Name28" ref="ImageRepeat"/>
      </dgm:layoutNode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9" ref="accentRepeat"/>
      </dgm:layoutNode>
      <dgm:layoutNode name="Text4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30" axis="ch" ptType="node" st="5" cnt="1">
      <dgm:layoutNode name="Image5">
        <dgm:alg type="sp"/>
        <dgm:shape xmlns:r="http://schemas.openxmlformats.org/officeDocument/2006/relationships" r:blip="">
          <dgm:adjLst/>
        </dgm:shape>
        <dgm:presOf/>
        <dgm:forEach name="Name31" ref="ImageRepeat"/>
      </dgm:layoutNode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Text5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33" axis="ch" ptType="node" st="6" cnt="1">
      <dgm:layoutNode name="Image6">
        <dgm:alg type="sp"/>
        <dgm:shape xmlns:r="http://schemas.openxmlformats.org/officeDocument/2006/relationships" r:blip="">
          <dgm:adjLst/>
        </dgm:shape>
        <dgm:presOf/>
        <dgm:forEach name="Name34" ref="ImageRepeat"/>
      </dgm:layoutNode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Text6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Informative speech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What,  parts, how</a:t>
            </a:r>
            <a:endParaRPr lang="en-US" sz="2400" dirty="0"/>
          </a:p>
        </p:txBody>
      </p:sp>
      <p:pic>
        <p:nvPicPr>
          <p:cNvPr id="2050" name="Picture 2" descr="https://encrypted-tbn3.gstatic.com/images?q=tbn:ANd9GcTipj-G0aiDgAAao5S7tTetzm8QHeOPvrWO8CXA1LwVge19Vm7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" y="3340032"/>
            <a:ext cx="3845566" cy="288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757" y="3340032"/>
            <a:ext cx="3839111" cy="2882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868" y="3340032"/>
            <a:ext cx="2725757" cy="28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1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speech: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394604" cy="37606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altLang="en-US" sz="2800" b="1" dirty="0">
                <a:solidFill>
                  <a:schemeClr val="accent1"/>
                </a:solidFill>
              </a:rPr>
              <a:t>An informative speech communicates knowledge and understanding about a process, an event, a person or place, an object, or a concept.</a:t>
            </a:r>
          </a:p>
          <a:p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5806596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81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speech: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021939"/>
            <a:ext cx="5304452" cy="408264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Give information</a:t>
            </a:r>
            <a:endParaRPr lang="en-US" sz="2000" dirty="0"/>
          </a:p>
          <a:p>
            <a:pPr lvl="1"/>
            <a:r>
              <a:rPr lang="en-US" sz="1800" dirty="0" smtClean="0"/>
              <a:t>Reasons</a:t>
            </a:r>
          </a:p>
          <a:p>
            <a:pPr lvl="1"/>
            <a:r>
              <a:rPr lang="en-US" sz="1800" dirty="0" smtClean="0"/>
              <a:t>Causes</a:t>
            </a:r>
          </a:p>
          <a:p>
            <a:pPr lvl="1"/>
            <a:r>
              <a:rPr lang="en-US" sz="1800" dirty="0" smtClean="0"/>
              <a:t>Effects</a:t>
            </a:r>
          </a:p>
          <a:p>
            <a:pPr lvl="1"/>
            <a:r>
              <a:rPr lang="en-US" sz="1800" dirty="0" smtClean="0"/>
              <a:t>Similarities</a:t>
            </a:r>
          </a:p>
          <a:p>
            <a:pPr lvl="1"/>
            <a:r>
              <a:rPr lang="en-US" sz="1800" dirty="0" smtClean="0"/>
              <a:t>Differences</a:t>
            </a:r>
          </a:p>
          <a:p>
            <a:pPr lvl="1"/>
            <a:r>
              <a:rPr lang="en-US" sz="1800" dirty="0" smtClean="0"/>
              <a:t>Benefits/advantages</a:t>
            </a:r>
          </a:p>
          <a:p>
            <a:pPr lvl="1"/>
            <a:r>
              <a:rPr lang="en-US" sz="1800" dirty="0" smtClean="0"/>
              <a:t>Risks/disadvantages</a:t>
            </a:r>
          </a:p>
          <a:p>
            <a:pPr lvl="1"/>
            <a:r>
              <a:rPr lang="en-US" sz="1800" dirty="0" smtClean="0"/>
              <a:t>Process/steps/procedure</a:t>
            </a:r>
          </a:p>
          <a:p>
            <a:pPr lvl="1"/>
            <a:r>
              <a:rPr lang="en-US" sz="1800" dirty="0" smtClean="0"/>
              <a:t>Lists (examples, symptoms, tips, elements, parts)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124971"/>
            <a:ext cx="5422392" cy="3633047"/>
          </a:xfrm>
        </p:spPr>
        <p:txBody>
          <a:bodyPr>
            <a:noAutofit/>
          </a:bodyPr>
          <a:lstStyle/>
          <a:p>
            <a:r>
              <a:rPr lang="en-US" sz="2000" dirty="0" smtClean="0"/>
              <a:t>Give descriptions</a:t>
            </a:r>
          </a:p>
          <a:p>
            <a:pPr lvl="1"/>
            <a:r>
              <a:rPr lang="en-US" sz="1800" dirty="0" smtClean="0"/>
              <a:t>Shapes</a:t>
            </a:r>
          </a:p>
          <a:p>
            <a:pPr lvl="1"/>
            <a:r>
              <a:rPr lang="en-US" sz="1800" dirty="0" smtClean="0"/>
              <a:t>Sizes</a:t>
            </a:r>
          </a:p>
          <a:p>
            <a:pPr lvl="1"/>
            <a:r>
              <a:rPr lang="en-US" sz="1800" dirty="0" smtClean="0"/>
              <a:t>Measurements</a:t>
            </a:r>
          </a:p>
          <a:p>
            <a:pPr lvl="1"/>
            <a:r>
              <a:rPr lang="en-US" sz="1800" dirty="0" smtClean="0"/>
              <a:t>Functions</a:t>
            </a:r>
          </a:p>
          <a:p>
            <a:pPr lvl="1"/>
            <a:r>
              <a:rPr lang="en-US" sz="1800" dirty="0" smtClean="0"/>
              <a:t>Types/groups/categories</a:t>
            </a:r>
          </a:p>
          <a:p>
            <a:pPr lvl="1"/>
            <a:r>
              <a:rPr lang="en-US" sz="1800" dirty="0" smtClean="0"/>
              <a:t>Characteristics </a:t>
            </a:r>
          </a:p>
          <a:p>
            <a:pPr lvl="1"/>
            <a:r>
              <a:rPr lang="en-US" sz="1800" dirty="0" smtClean="0"/>
              <a:t>Personality traits</a:t>
            </a:r>
          </a:p>
          <a:p>
            <a:pPr marL="324000" lvl="1" indent="0">
              <a:buNone/>
            </a:pP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131298" y="6229394"/>
            <a:ext cx="100740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Objects</a:t>
            </a:r>
            <a:r>
              <a:rPr lang="en-US" sz="2000" dirty="0" smtClean="0"/>
              <a:t> (animals, places, fruits, books, movies, songs), </a:t>
            </a:r>
            <a:r>
              <a:rPr lang="en-US" sz="2000" b="1" dirty="0" smtClean="0"/>
              <a:t>events</a:t>
            </a:r>
            <a:r>
              <a:rPr lang="en-US" sz="2000" dirty="0" smtClean="0"/>
              <a:t>, </a:t>
            </a:r>
            <a:r>
              <a:rPr lang="en-US" sz="2000" b="1" dirty="0" smtClean="0"/>
              <a:t>people</a:t>
            </a:r>
            <a:r>
              <a:rPr lang="en-US" sz="2000" dirty="0" smtClean="0"/>
              <a:t>, </a:t>
            </a:r>
            <a:r>
              <a:rPr lang="en-US" sz="2000" b="1" dirty="0" smtClean="0"/>
              <a:t>procedures</a:t>
            </a:r>
            <a:r>
              <a:rPr lang="en-US" sz="2000" dirty="0" smtClean="0"/>
              <a:t>, </a:t>
            </a:r>
            <a:r>
              <a:rPr lang="en-US" sz="2000" b="1" dirty="0" smtClean="0"/>
              <a:t>concepts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2712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SPEECH: PARTS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12001"/>
              </p:ext>
            </p:extLst>
          </p:nvPr>
        </p:nvGraphicFramePr>
        <p:xfrm>
          <a:off x="581026" y="2189407"/>
          <a:ext cx="6231898" cy="4468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9868" y="2189407"/>
            <a:ext cx="4160940" cy="311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43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SPEECH: EXAMPLES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5179" y="1944708"/>
            <a:ext cx="78432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GETTING ENOUGH SLEEP</a:t>
            </a:r>
          </a:p>
          <a:p>
            <a:endParaRPr lang="en-US" sz="2000" dirty="0" smtClean="0"/>
          </a:p>
          <a:p>
            <a:r>
              <a:rPr lang="en-US" sz="2000" dirty="0" smtClean="0"/>
              <a:t>OPENING: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 you want to have good health? Do you want to have smart brain? Do you want to have successful life? Then, get enough sleep.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Today, I’m going to tell you about three benefits of getting enough sleep.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BODY: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Benefit 1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Benefit 2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Benefit 3</a:t>
            </a:r>
          </a:p>
          <a:p>
            <a:endParaRPr lang="en-US" sz="2000" dirty="0"/>
          </a:p>
          <a:p>
            <a:r>
              <a:rPr lang="en-US" sz="2000" dirty="0" smtClean="0"/>
              <a:t>CLOSING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When we get enough sleep, we can enjoy Benefit 1, 2, and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So, respect your body, get enough sleep and enjoy the benefits of a good health.</a:t>
            </a:r>
            <a:endParaRPr lang="en-US" sz="2000" dirty="0"/>
          </a:p>
        </p:txBody>
      </p:sp>
      <p:sp>
        <p:nvSpPr>
          <p:cNvPr id="5" name="AutoShape 2" descr="data:image/jpeg;base64,/9j/4AAQSkZJRgABAQAAAQABAAD/2wCEAAkGBxQSEhUUEBIWFBQUFBUVFRcXFRQVFRQUFhQWFxYVFBUZHCggGBolHRUUITEhJSkrLi4uGB8zODMtNygtLisBCgoKDg0OGBAQGCwkICQsLCwtLCwsLCwsLCwsLCwsLCwsLCwsLCwsLCwsLCwsLCwsLCwsLCwsLCwsLCw3LDcsK//AABEIALcBEwMBIgACEQEDEQH/xAAcAAAABwEBAAAAAAAAAAAAAAAAAQIDBAUGBwj/xABBEAACAQMCBAQEAwYDCAIDAQABAgMABBESIQUGMVETIkFhMnGBkQcUoSNCUmKx0ZLB8BUkU3KywuHxQ4Jjg6Iz/8QAGQEBAAMBAQAAAAAAAAAAAAAAAAECAwQF/8QAIhEBAAICAwACAwEBAAAAAAAAAAECAxEEEiEiMRNBYVEU/9oADAMBAAIRAxEAPwDoIFLAogKUtQDApQFCjFAYFLApIFRr/icUGPGcJqzjZjsOp8oOOtSJtGKrbfjtu7KiTAsxwow++xPqNuh61ZigOlAUQpVAKPFDFKoCFKAoYo8VKAxR0KFAKFHijxQFijxR0KkFijxQoVAGKFNXVykSl5XVFGMsxCgZOB199vntR3Nwkal5WVEX4mYgKvzJ+lA5QqFxfi8FrH4tzII48gZOTkkZAAUEnYH0qXBIrqroQysoZSOhUjII9sUCqFHRUAxRYo6FAmiIpdFUoJxScUo0KBGKFGaFBVClKKIUoVRYYpQoUYFSFCsn+IToqRZQGQsSp31KiYZ8Y7toG+1awViOZOG3U85c2+tI2URjIKsisXy41DOo4yO1BA5PuUNzCG/aghsSFCuJcAqQCBufMu4q4565gu7NlMKJ4DRkByutvHy3l06wcaQp+E5z19Kq+NcFujMDa2nhgGNh4ZQRCSM6hJjUDqzgdMbDrUznWG6uY4UNs2NPiSCIB2Ep1p4YydIUAhsnPbFArgHMF8xa6vIhHZrbs4UKmp5AE0lW+LzebA2GT8qq5eebsh5kktdKvpFvqUykZAOVzqO565HfTitPwiK4urGSC5h/LOFEUeDnIVF0vuNvMoGPasnZ8GuYofAbhcEsza28Vk8Rd2yFbJAfqRksNqDpHAOKLdW8c6jHiLkrkEqwOGXI64IIqTfO6xuYVDSBGMakgBnx5QSSB19xUfl+x8G3jjMcUZAyyQqViDMcnSPTerGg56nNV945g0ReIiO7oUC4CISQHMmkt8J69D9am8D5pneOW4mUG3iVtxGY2MuY9Ee5JI8+CdP/AJgfiPwoLNHcrkGRfCZVwC7KDpBb+EqzKe+AK1cXAFNj+VbA1R+bH/EJ1lvo2PoKlDFSc4cRwlyixflTI0Zyg0lgNlG/iDoRqOxIO3StBdc1ytb2tzAqCOYMJA/mZZQPKi4IyPLJ5vYVR23AOIhDbSIjRNIJC2EKBlzuu+cHynSR6fMVbce5Wm/2ckMJ8SWOXxnUYXxNQkDoh2x8Yx3x70EbifNt3GEfECo8EcqnSW1FiAVyX/iyAMV0HFcfPAuIzQRCW3JMS+FCNKho0VsguNfmP83Ye+a61YSu8aNMgSRlBdR0Vj1FAzxjiK20Es7glYkLkDctjYKPckgVzaLnTistvJdxQQiEOY9JAJibWqgnfL4z5j09B3HReYeGfmbaaANpMiFVb+FgQyN/iC1zGwS9s7FrSW3ZEaU65cZ0a5BkIej6iNjnIBJxtQaHhHN10LeW5u0RkBWKEKvhl59RDgrksFxg57KfXAqnP4gXcapO0lrPG7HMMbJ4iKMnJGcocA7sW3wDirOx4Q91wqRIT+0EzNHqOxZAFKE42BBYZHqarYeDXBijt14Ra+IgjDyyxBo5CBhmIJGPQk5J7Cgl8+yvNLbkeaGVAbYgj4pDGC8i75wSm+DgE96HO6XX+7pdFXzGADHhR+Y2V2KdNO6EbHGWxVzzhwWYpbG0jXMAK4TpHvCy6EO5XMeO4FDmuyuriC3kWLEy6vEUYzGXKnIGTndR65GaCs53nuY7aGO7t4bpSg8U6mj1TLqzo0OCo04PQ9SKsuaOM3NtZ28thHF4ZSNSpGrTqVfDVPMPKBnJ7AVA51F5cwQqbVy+zsI16Fi6spYnCjTpJ3J83SmuNQXc3DLaCS0fUGUSBMjSsBKpldyAwAOPpQItObb6KOGa8MZR8nEcQCOFbD6WDFtYGew26Grn8RecGsFjSCMPNLkgsGKRoCF1MF3YljgKOtUMvDr2bhkEQtHjdJJV0jQHETA4bTq8uS2MAn4ac555fur2G1uEjZZojpliHxFQ4KSKp6kEZK9cN64oGOJ81cWtpUjnjiXKhsiMOZNb6FHlbCkEbnoM/fo3CfF8GP8AMhRNoHi6fh1+un2rmfMXE7ieZWuY2gKLGqoM+bW5zJv5gSQcLjYfOusEUCaGKOiqUEkUVLIpJoE4oUdHQVIFKAohS6osMUoCkilipBgUrFEKquN8yW9oQJn8x6KBk49C3ooODjJGcUFwKUKquGcw288TyxSZWIFpAQQ6AKWyU69AT71VR/iFZM2hGkZtOrAifOD0z2+uOlBrBRionDeIRzx+JG2V3BzsVI6huxqkuufLON1RnY6jgOEYodviB6lf5gCKDUCjqsu+PQRrE7SZWckRMoLh8LqONPtUWfm61TGZGOVDjTG7DSc4OQPbpQCbloPdLcSTO6o2pIiAUUjpg9gcGr8VXcW43BbReNPKEQ4053LkjICKN2J7VSR/iLYEhRK+o6thGxK6c51Y2A2O/sR1FShrKMVh+bOMymCC4tJmEU6HTjykHDOHPp0XG52qZypzfBJHBBJPqufCjWQlWAabQNQ14xqJztQa2jxQxTV5dJFG0kh0oi6mOCcD5Dcn0wKBwj6VkpOREZ8m4lKatRXr7Eas4GfUgAn1O9Pxc+WhmEJ8VZWKgKYm21EBSxGdG5HxYPSqfmZJ4r1iLubTJ4Txxh2VI9/DK/FhhldXT949aDc2NkkKCOJdKLnA+ZySe5JyfrUiqrj3MMFmAbh8FvhUDLHfGcegyQMnAyaTwDmW3vNQt5MsoBZSNLAE4Bx6j3GR9xQW9Cs5xTnezt5fCeQlxsdC6gpBwRn1IJAIXJFTbjmW2S3W6Mo8ByFVwCwLE4xgDOcgg9jQW1JllVQWZgqjqSQAPmT0qgj53sj/APMdjhso4KdjIMZUH0z1BzT3G+XbfiHgPMxkiiJkWMMpgl1Ls0gx5gAdt6C3t7hJBqjdXHdWDD7g1E43woXMfhs7oMg5U43HcevX/OsPybYxHi083DY/CskhMMpXKw3FwG/+JOh0b+b599+k4oMtwrkqKJxJK7TsCpXX8IZSCGIJJY5AOST0HatNSzSaBNFSqSalAjRUCw70kuKJDFHRaxQoKhSacUmlhaNUpo2ANK1UemlLTQIGuXcTZhxWUNdLaEa5PEdVZSulQuC2QvlyAT6g11ULUHifBoLgYniV9sb5zjtkEGo0liuQ7SJLu4kS7SUaG8UCBo0YFg2vxD5WX4umBg5xVZyasL3k0cgiCzfmDEox5yJAVYH+LQCwHoAe1dMteFQxIY441RGyGAHxZGDqPU7VCseU7SKQSRW6K6ghWy5IDAhsZbbIJzTQynKdx4ttewRN+2dS0YJOp/2aqzDptkBdu471RWVxbtayxOreP4ySRytGS/UIRnqDgOAp6hjgV1Ox4JBC+uGFEfBXKjGxIJH3A39qdfhcLPraGMvnOrQurPfNNDAeG0PCAWRiFuSY9S4bS74ycDyqWJ+mM96or/jKS20Aj2khhmjmbwzuWZWVYidnyAe+AV712aWFXUo6gqRpKkAqV7Y6Yqug5Xs0TQtrEE1atOnI1d984ohzf8UZRKOHyxgyQFNKsM4DB11+X+MopA7YNSebms5biM2iI4WNBIY8KoYPqjjfH73TIPoRmt1zHw//AHXwobVJlBH7MgAAA51KAQc59Qcjrv0rI2HK8s8ufyotYspq+LzBW1Np1HWxOSMsB6DoKCw/E+4hjhgjYgYZ20KcNp8NwDgdF1ECs3L+VS3sZI5I41NrCzEZyZ1ZQ7MTvkEMCdq6rfcIgmOqaGOQhSoLKrEKdyoPb2ps8AtdIU20Wlc6RoXSuSScDGwJJoJ1vOkih42V0cBlZWDKynoQR1HvVbzWqGznEjOi6D5oxqdTkYZF9SDp2qxhRI1CIAqqAFUYAUDoABTd5EkqMki60YEMDsCP6+lBzCyle3/LB3t7qFWUQqUHjpqYDSRnUr5IIyWyRVpzteQ/m0dpVCxeGrnOwZZyWB+Q3PatdacCt43EkdvGrgDDad1wMbZ6HBO/Wm7nla1ldpJIFLsSxOXGSerY1YzQYLnJieKx/wC8C3EixvHMyh4xGsRxsRgDUXOo9NQ70/ytZqeJtJFfrNKY3JKwMElDIACsw/ZkAhTt6966Fd8GhlUJLGrqq6QCN1XGMKc5H3o+G8HgthiCJYwQAcDc6dgCx3IA96aHHeXMFblXvltQAIniljDO/lIZQWBJbUXyq+vzrQcu2MacIu/DlWdDJrjzDJF4UmmNejHOejZB771vL3lu1mbXLAjMG1Z3GW6ZbBGqqnnGKRLUQWlvqRwVYJGW8NRpIAVemTtv2poY21a1WzlXGbrxsxsQc9UBYH4Rka9uu/r1rUcshzwh1dxDlbkI7k6EjLPpcn+Hcn5VA5C4LqEkd7ZeZSXWWRSGfUx8j7AHGNvbFb6WzR0KMoKMukqR5SuMaSO21NCs5NtEgsbaJHSRUhQa4zlJDjd1PqDnP1q2nuFT4j/emLOzWNFSNQioAqqowqqOgA9BTjx700DM22w/ypvxT7CjaHf/AF6UempDZJ7n+lJb2p/T1+VMrJsKBK5pWk0pWzTgWpgNaKFO6aKpFOjE9KeVsetMrn/XrTijPpVA+HpQf2ppf09KUf1qQ6CPSlg96ZI6e9OaOlAf1pSmi07b0TnBFA5q7UM/1xTefi9qAfIG1A7ijHtTaNRjpn70DmrvSI7jJwAftS16UoA96BLFvTbahoJ6n/3Sz/fNGOlAnwhSwBRIO9AGgM9aPFFn+mKJmoEyP5hil4700B6mj10C5G/rSg23vSRj1pRcCgKOPHXfPWnMVGjvVY4VgTT+O5qNxKZiY+xM/aiC9/tS9hTbyegqUFSbD+lI1Uhd+tLzQJlkC4z6nFJ0UHi1dfSnStA0WxSwaUIqASgOhR6aFBRn0pxT1pIGaFQHY6N6i3l4sQGo9egHU460Vvfo/t2z6mo71idTK8Y7TG4jxOjOcfOnX9KaTG3zz+lKdwelWULLbVHY5OaWyk1GvrgRRs7b6dsdyeg+9RM69TEbnSWRt89/tQC+Xb51Q2dyz+d29M+w9gO1O8E4z4n72oAebpgZ3AH0rCORXbqni31uFzG+fpTocUrwqNY66HIMNStVNjsacCbUB560gSiooyTj0FLDVCT5nFJM9MBc9KdKhfc0Bhj3pwUkCnBtj54qUAsdGIaeAqPNdBTvQROK3XgRl8ajsAPc+p9hWS5l4w0aPqY5fwymNsKzBSP0P3q34zOTcRuvmQRtnHRSrb5PuCNvaqzidjHOpDHymArnO4cklfoNq5Mt5mZiJd+GtaxEzHp/hlyMjB9AflWshkyoNZLgNkFADYJGMd/hGQT881pUcAVPHiYU5UxPqU4qHxLiCQDMh3bZQOpx/wCxv706s3vXPuaOIme4zECyoukH+I5JJH+vStc2TpVhhx97e/TYWXFi5ycAdv8AzV1GcgHvXOLfiDLCzYIxtqOwz6KD6t7em5rQcp8QMmBq1Njze23T51jiyzuIs6s2COszX9NVmjXpTbnAzSY3rrcB40DRLRtQID0dNZoUFWDTU8gRSzHygZP0qvuL8r0G9Z6+4m751Hbpj2rO94iF6U3MGeOXUgCzNlirH4TkFD1AX0IGD96ncL4ksgBUhh7H/WKhw3KBVR3yJNWknqGUasfPAyO+KZi4esgDAeHJgamj21Edx0Pzrz/7L15+PxiG84c4YAE/L+1WCpWb4epwBntVzFd7aW6/1rtxZImNS87NhmJ3By/uNC57ZrG8Uv2lwpOxYHHyBrQcYu10sM7kZG4rGxv+0HtvVc9tQcem7LyGL9kY2JBZCM/Pbb7/AKVTW6G0Z8t+zM2jJ2wCTg/pirXxckZ9Kly2YuI2RuhHzwR0I9wd/pXJuJ8ehvU7aLg94JV2OQMb9/rVlisnyzdFD4TjBjwp7FT0Ydwcf5VO5i48Lddt2JAHU9fXArux5I6bn9PPzYt5dV/adf8AEkjcBt+ucemO57+1Mf7eiKFiSq+jH1+nes29qZFZixKk68HruRq+4ztWeu1llWGNBvqZuoGyRsxyPQ4HrXLbk335Hjtrw8XXUz7DoNtxKMsPNjVuoPUjvUoqSTiuS3nG9Mse5GIxkZxnzV0vgd8HjBLegP0OK0wcibTqzHk8WKR2pK2Rgrew2ptlYnb1PWm7q7EbAEAli238oI3zSZ7jyZHUHPyrp7V3px9Lai2vDyg+rfbqKi3nENI8uW3GDnIJ7faoXMNyRAXTYkKpx2LYP6VScP42NLLIMBemNyTnY1lkz9LdW2Hj/krNm9trkMobuKy/MF35vKfapUdzoXIPlYfZvWsfxG5LNuepqcmWIruFceKe2pPcOupcaJMBRsADnV/MT/lU7VgVDjXbNC4cgV53svQ/q44e/StHZMGBB71jbS4Ix71ouCXg82T0IH1x/wCa6uNOpc/Jj4qvmfiwEhgjHw48Qjv/AAf3prhxiPxoB7jbFZric2m7n3yPFk/6jUiO93GKyvkmb+tMeOIppa83Wi+AnnxGhCrn4Vz8Tv8AxHH36etFyUjDTpGlM5ySA2D6le5o76Np7SaNWAYxnST0DAZGe1TeQOHygBpl06QPXOo4xWlflaET8MdmvnO1MqaltHTQirveYVHSiaRGMZ360rB70DeKFGR70KDOTWmQfc4H6VmOY7MRv1zlelbdU79AQfvWe5usxp1k4I2+ftVMlImq9LamGRlCEwhdsEuRknBA053/AOY1pLCLbNZexx4mfXGPoCf75rV2AONq83XunrdtxtMSTB2p/wAXoTv/AGprwu1ORjat48YWtvxR8cuVLYGMDtiqaN8MD6YqLxaUxzurfMf8pqLFfj1OwqcnzhTFPSWjkucYIqwsL7A671RLJleuachfSawmv+OiJ39thHMSM+vfoapbNpHdjqBw2kAnOAOpqXw6QsBVbyg5kDt1y7H9am0z10vSIi2/208ZCgAffvVJzPdBEVhgNqwD6+YEH9DV/FDWT5+wvgr6lyfppP8Aek0nSv5K7U35SKR1DKMYwcbH9Kt+WrxFJhj1KdTjDHOlc7Zz1HSqcpp3FFwGJXui0sjKQAF0nBJJxv3HTasI3EtvJjTcsGkG3/8ApESDn1BGSM/Y0/bTGRNSnbHpv+tJsJQT/Ov7N+x0k4Pz/vU8EAYAwO1dFZ925r711VnGJh+Wk7thR8yR/asHLw9wXYzH4dgF6fKrfmrmBInELEY1DPsCdj+tNshBB+VTyLdpif4jjV6xMf1Zcu8SSaExkkMoz0Ox96rOJRk7j03qy4WknjeIgVkYBWAOCuPXHqKi8dbTLIq4GG3HsRnb71XH7WYlfLERaJSOFRs4FWNxa5FRuAttVywzV8dY0plnU6hUxppGcdKzZ5h8Nn3/AH/7VpeJrpB+VcQ5hviLlgudyB9TWtI1Zjkn4ukg+NmQ9XJb7kmmIlKtg0XC38ijfZR/SpM65rntG3RWVoimWJ40bDMMD039z79K1vKEUgQGVShAwQTnf2x6Vj+C9R3zW54bdgqNJDDuDnNa8aI3tlybarpeUMVFWenVkruecWVoY+9GGo80CMUVLIoUFYSKqOPRhoz+lTy/9ag33QipkhhLmLSwYCrfhc2oDBpm/ixnPSqdOIiNwAfWuLJi93DvxZfOst5bHben9HaqO04iCARVnZXWTVaym8aZb8ROEs0JmiGXj3x3UfEK5JLxrKkZx/rpXo64jDKQdwRiuA/iXy3+UuNaD9lNkjsr/vL/AEIrWsRM6Y33rcNHyjfmWBcnJGVP0Jx+mK0kSVg/w6k8jg9A/wDUCul2UORWNo1aYdFbbrErLhg6fOqT8P38rjtNKv2kYVcmTwo3f+BGb/CCaxX4OX5eOQOckSMSe+vDZ+5NRNfjteLfOI/kusxrtXNvxGuP28S56ZP/APQrpcZyK5H+JYP+0LVB++f+4Z/StP0w/azdMj50nhc0cdymQAzZUE9N/T64/SrGG11AVQc6wrC8JJ04YNn3XcfrXJFdy7e3Wu274ZnzE/vMTjr1J9aswvrWc5a4mJVBUg1ph0NaY4ZZp+nDvxYtCbrxBnBQKe2x2/rWs5ZvfHtYnb4tOG/5lOk/0qN+IEZVi2MjBBB6FT1FQPw9k/3cj0EjY/Sr2nddM6Rq+/8AWz4YxV9ulYr8Sb2aC9Y9UeNCvpjbB+fStxwz4xVZ+K/D1e3EuN0IXPsf/VVxebaZ/qCuROI+NCjepG/zBIP9DWxjG9ct/DG5/YkZ+GVh9wD/AJ1020uAavGomYUtE2rEo3MC4jb5GuA2NsZrxieiuSfocCvQHMEo8JiegUn9K5XyxwfQC7fFISxHYE5FWm+tqdJtqGi4fGFAqVGmo0ILcnYVacMsTqrKIb/XsnI7AiCQr8RRgD223I9+tYOG9ltTqgkK7/D1U/NTXV+LusNrK2QMRtudhkjA/rXB+JXzOSI0d/cK2PvitYrr6c1r9vt0bgn4oR5CXi+Gf+IuWQ+7L1X9a3/D+JxzIHhkWRD0ZWDD7ivMw4XPId1I+hNaHlLg10ko/La0b94rkbfzeh+tb1tMQ5rV29DR3Ap4TVz+1uuJJgfl/wAwPU6Sjf4un6Ve2c923x2bp85IT/3Z/StYlSYaYSUKrlhm7KP/ALChU7RpD0P/AKxUS9dgPgY/JSf6Va79qAPtTaHOeO3E+DotZW//AFt/nXP+L/m2628qfNDt9q9FKD2pfhk9qpMbWi2nA+WeZCCsU50uNg3TV7MPRv610C0uPUVsb7gVvOMTwxyD+ZFb7Ejb6ULbl63jGFiGB3LN/U1jbDO/HTTkRrVlBHxDvVZzZwdL2BomOM7o3qjjoT+v0Nb1LGJekaD6CnRGg9F+wpGKY/a08isxrq8+8jWDQNLHKMMspU/MAdPb1+tdGs2C7Vu/Cj/hT/CP7UDFEf3V+wpOGZne1a8isRrTn/Nlzosrhv8A8Lj7jFc7/B+40yyr3CH/AKhXe+IcLtpo2jmiR0YYK4IyPmuDWU4Z+G1pbTmWB5UVhjwy2oDfOzEaqWxT0mIK5o/JFl/bXAxisRzLaiXikR/4Nuzf/aRiq/or10CDhsa9z8yaZm4DAzmQqQ5AUkMeikkDHzY/eq/ivppObFtT8OtxWC/F4jMY9cH9K65BwyJehb7movEeV7S4OZ7dZTjGWL7dM439qimCYRk5FbeQ8/8AJfM35WbTIT4b43/gbv8ALfeu58PvVdQQwNQ5vwr4axytuYz/ACSSAfYkirLhPJcNuMRyS49AzKR8ulWvhne4VpnjWrKDnDhgljbG5xWR5GtCsJB/4kn/AFY/yrr03BFYY1EfY1RpycIE/YuXILHDYGdTFtiPnWVsV21MuLz1G4fabg0xz3JGLCfxSB5Dpydy22kDuc1d2NpIPiTH1H96zXMvIcl3LrMq49A2ohR/KBt9anHS2voz3r/rA/hvIRE+2/i/9i/2ro1rLSeB/hysAOZyckHyrgZG22Sa0cXLsY/ec/Uf2pfFe1pmEY+RStYiVFzA+bWX2Q/5Z/TNZ7hsWoeUE/IE10ZeER4KsNYPUNuPtUpLVQPLsOwAA/Sp/wCa1vtWeVEfUMbYW5B3U/UVoLWxbTqUquehfOPsOtWhiPektCDgOA2K2rh6scnIm5l4oiumQrJ3yvlz8jShb2+MeGn+EU41mh6Iv2xTZtlHofua00xmdlRWcI+GNPsP7VJgRV+BFX5ACoy2/Y/eliNhUqpnie1Hr9qirIfWnVkqQ5rNCk0KlCACPc0tX7CovjUtH7VAk6zQEhqO7+gpxn22qUnMsfWiCnvTauacFQFCP3o9A70k0M0CsCgcUnWKWrU0AF+lMSXEayJE8qrJJkxoSAzhfi0g9cVIWX2rJ8/cNmuWtfBiMiwySSSaZ/AbBiZAqyDzAknqPkaTA2Ih+dJV4841LnVo+IHzgZK/PHp1rAWXB+JK8Hi3EhEcVsCY3XQHjJ8bxQxBfPfBz3Wl2vLU6SQsIz+yvrmXJnO8cqOEkx/KSuV6tjc7nJDoaoO1JedFZULKHfJVScMwX4tI9cZFc4j4FxEwTrLPcNK8ekEThFM3i6hLEVbUoC+mVyNsetTP9j3KyQFUnMf5adZw90Hk8WUbFXJyDkdVwNxjpQbe9v44ULyuERfiZjhRvjJJpcdwGAK7gjIPUEEZBHtXObLg18ttNE6ySmayMZ8W4En+8FnGcsSQpVh601w7ly/jiwNagTWx8L847FkWPTOyynoG8uEOwxQdBuuJRowV5EViGYKWAJVRliB1IAzQtLtJkEkTh42zhlOVOCQcH5gj6VkeGcMu0Fj4yNI9uZ/FbxlfVrDBDltzgFdv7VB5K4Hd2jK0sLsAJAiLcAJGzzM5LpnS+oSE56jHuDRLoOikysqgsxCgDJJIAA7knasVw/hd9HctIvi6GuptpLgui27xnwyI2Y9HwcDfFQl5ZvpLWdLiSWWRo0Gl5VCSTLJqZo2UkqpGRvgHby7UHRNNGBQiXyjIxsNidWNhtq9cd6dAppBAi70eKX9aLT70NmytApTgUD1o8UNmgtKKUvQKBHvQMstOIvelKAKOgBjFMPH2p8N70kDPrUhrBoU7poUFItOgUKFA6ooEihQokXigU2bqjoUCBOTTqr3oUKB5FFGR70KFAFTHrS6FCgANHqoUKIASUeuhQoBmjo6FABQxQoUAAo6FCgKlChQoDNAUKFAkmlKaFCgPNETQoUA1UNdChQGW2puOShQoHc0KFC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1944708"/>
            <a:ext cx="3193330" cy="21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5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356808"/>
              </p:ext>
            </p:extLst>
          </p:nvPr>
        </p:nvGraphicFramePr>
        <p:xfrm>
          <a:off x="866274" y="2548768"/>
          <a:ext cx="10443410" cy="285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33651" y="2016230"/>
            <a:ext cx="1378743" cy="827246"/>
            <a:chOff x="5790723" y="1425495"/>
            <a:chExt cx="1378743" cy="827246"/>
          </a:xfrm>
        </p:grpSpPr>
        <p:sp>
          <p:nvSpPr>
            <p:cNvPr id="6" name="Rounded Rectangle 5"/>
            <p:cNvSpPr/>
            <p:nvPr/>
          </p:nvSpPr>
          <p:spPr>
            <a:xfrm>
              <a:off x="5790723" y="1425495"/>
              <a:ext cx="1378743" cy="8272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814952" y="1449724"/>
              <a:ext cx="1330285" cy="778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Opening</a:t>
              </a:r>
              <a:endParaRPr lang="en-US" sz="24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06628" y="5307817"/>
            <a:ext cx="1378743" cy="827246"/>
            <a:chOff x="7720965" y="1425495"/>
            <a:chExt cx="1378743" cy="827246"/>
          </a:xfrm>
        </p:grpSpPr>
        <p:sp>
          <p:nvSpPr>
            <p:cNvPr id="9" name="Rounded Rectangle 8"/>
            <p:cNvSpPr/>
            <p:nvPr/>
          </p:nvSpPr>
          <p:spPr>
            <a:xfrm>
              <a:off x="7720965" y="1425495"/>
              <a:ext cx="1378743" cy="8272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7745194" y="1449724"/>
              <a:ext cx="1330285" cy="778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Closing</a:t>
              </a:r>
              <a:endParaRPr lang="en-US" sz="24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8551" y="5275401"/>
            <a:ext cx="2575920" cy="821775"/>
            <a:chOff x="8947736" y="1061925"/>
            <a:chExt cx="2135048" cy="1337092"/>
          </a:xfrm>
        </p:grpSpPr>
        <p:sp>
          <p:nvSpPr>
            <p:cNvPr id="12" name="Rounded Rectangle 11"/>
            <p:cNvSpPr/>
            <p:nvPr/>
          </p:nvSpPr>
          <p:spPr>
            <a:xfrm>
              <a:off x="8963505" y="1061925"/>
              <a:ext cx="2119279" cy="1271568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8947736" y="1201936"/>
              <a:ext cx="2044793" cy="11970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accent6"/>
                  </a:solidFill>
                </a:rPr>
                <a:t>Presentation aids</a:t>
              </a:r>
              <a:endParaRPr lang="en-US" sz="2800" kern="12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733764" y="5410375"/>
            <a:ext cx="2575920" cy="821775"/>
            <a:chOff x="8947736" y="1061925"/>
            <a:chExt cx="2135048" cy="1337092"/>
          </a:xfrm>
          <a:solidFill>
            <a:schemeClr val="accent2"/>
          </a:solidFill>
        </p:grpSpPr>
        <p:sp>
          <p:nvSpPr>
            <p:cNvPr id="15" name="Rounded Rectangle 14"/>
            <p:cNvSpPr/>
            <p:nvPr/>
          </p:nvSpPr>
          <p:spPr>
            <a:xfrm>
              <a:off x="8963505" y="1061925"/>
              <a:ext cx="2119279" cy="127156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8947736" y="1201936"/>
              <a:ext cx="2044793" cy="119708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accent6"/>
                  </a:solidFill>
                </a:rPr>
                <a:t>Practice</a:t>
              </a:r>
              <a:endParaRPr lang="en-US" sz="2800" kern="1200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2534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53</TotalTime>
  <Words>254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 2</vt:lpstr>
      <vt:lpstr>Dividend</vt:lpstr>
      <vt:lpstr>Informative speech</vt:lpstr>
      <vt:lpstr>Informative speech: What?</vt:lpstr>
      <vt:lpstr>Informative speech: why?</vt:lpstr>
      <vt:lpstr>INFORMATIVE SPEECH: PARTS</vt:lpstr>
      <vt:lpstr>INFORMATIVE SPEECH: EXAMPLES</vt:lpstr>
      <vt:lpstr>how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Informative speech</dc:title>
  <dc:creator>Sandra Sembel</dc:creator>
  <cp:lastModifiedBy>Sandra Sembel</cp:lastModifiedBy>
  <cp:revision>8</cp:revision>
  <dcterms:created xsi:type="dcterms:W3CDTF">2016-01-25T02:35:54Z</dcterms:created>
  <dcterms:modified xsi:type="dcterms:W3CDTF">2016-09-15T09:49:46Z</dcterms:modified>
</cp:coreProperties>
</file>