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5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5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6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0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5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9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3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4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5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2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972A1-F909-4A3C-8FA5-A8139CF3FBD2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4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Try this!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6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362200"/>
          </a:xfrm>
        </p:spPr>
        <p:txBody>
          <a:bodyPr/>
          <a:lstStyle/>
          <a:p>
            <a:r>
              <a:rPr lang="en-US" dirty="0" smtClean="0"/>
              <a:t>"When we stayed at the military base, each Saturday we went to the </a:t>
            </a:r>
            <a:r>
              <a:rPr lang="en-US" b="1" dirty="0" smtClean="0">
                <a:solidFill>
                  <a:srgbClr val="FF0000"/>
                </a:solidFill>
              </a:rPr>
              <a:t>commissary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buy the food and supplies we would need for the next week."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9530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</a:rPr>
              <a:t>a store for food and supplies that is located on a military base.</a:t>
            </a:r>
            <a:endParaRPr lang="en-US" sz="2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52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bizarre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36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People with severe mental illness may sometimes </a:t>
            </a:r>
            <a:r>
              <a:rPr lang="en-US" dirty="0"/>
              <a:t>have </a:t>
            </a:r>
            <a:r>
              <a:rPr lang="en-US" b="1" dirty="0" smtClean="0">
                <a:solidFill>
                  <a:srgbClr val="FF0000"/>
                </a:solidFill>
              </a:rPr>
              <a:t>bizarre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ideas</a:t>
            </a:r>
            <a:r>
              <a:rPr lang="en-US" dirty="0"/>
              <a:t>. For instance, they may </a:t>
            </a:r>
            <a:r>
              <a:rPr lang="en-US" dirty="0" smtClean="0"/>
              <a:t>think the bedroom walls are </a:t>
            </a:r>
            <a:r>
              <a:rPr lang="en-US" dirty="0"/>
              <a:t>talking to </a:t>
            </a:r>
            <a:r>
              <a:rPr lang="en-US" dirty="0" smtClean="0"/>
              <a:t>them or </a:t>
            </a:r>
            <a:r>
              <a:rPr lang="en-US" dirty="0"/>
              <a:t>that </a:t>
            </a:r>
            <a:r>
              <a:rPr lang="en-US" dirty="0" smtClean="0"/>
              <a:t>others </a:t>
            </a:r>
            <a:r>
              <a:rPr lang="en-US" dirty="0"/>
              <a:t>can steal their </a:t>
            </a:r>
            <a:r>
              <a:rPr lang="en-US" dirty="0" smtClean="0"/>
              <a:t>thoughts.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9530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99"/>
                </a:solidFill>
              </a:rPr>
              <a:t>Strange, odd, irrational</a:t>
            </a:r>
            <a:endParaRPr lang="en-US" sz="2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2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362200"/>
          </a:xfrm>
        </p:spPr>
        <p:txBody>
          <a:bodyPr>
            <a:normAutofit/>
          </a:bodyPr>
          <a:lstStyle/>
          <a:p>
            <a:r>
              <a:rPr lang="en-US" dirty="0"/>
              <a:t>Although the salesperson tried to </a:t>
            </a:r>
            <a:r>
              <a:rPr lang="en-US" dirty="0" smtClean="0">
                <a:solidFill>
                  <a:srgbClr val="FF0000"/>
                </a:solidFill>
              </a:rPr>
              <a:t>assuage</a:t>
            </a:r>
            <a:r>
              <a:rPr lang="en-US" dirty="0" smtClean="0"/>
              <a:t> the </a:t>
            </a:r>
            <a:r>
              <a:rPr lang="en-US" dirty="0"/>
              <a:t>angry customer, </a:t>
            </a:r>
            <a:r>
              <a:rPr lang="en-US" dirty="0" smtClean="0"/>
              <a:t>there </a:t>
            </a:r>
            <a:r>
              <a:rPr lang="en-US" dirty="0"/>
              <a:t>was no way to </a:t>
            </a:r>
            <a:r>
              <a:rPr lang="en-US" dirty="0" smtClean="0"/>
              <a:t>calm her down. She was really angry.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9530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99"/>
                </a:solidFill>
              </a:rPr>
              <a:t>Calm down</a:t>
            </a:r>
            <a:endParaRPr lang="en-US" sz="2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92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scrutinize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362200"/>
          </a:xfrm>
        </p:spPr>
        <p:txBody>
          <a:bodyPr>
            <a:normAutofit/>
          </a:bodyPr>
          <a:lstStyle/>
          <a:p>
            <a:r>
              <a:rPr lang="en-US" dirty="0"/>
              <a:t>Because my </a:t>
            </a:r>
            <a:r>
              <a:rPr lang="en-US" dirty="0" smtClean="0"/>
              <a:t>boss had </a:t>
            </a:r>
            <a:r>
              <a:rPr lang="en-US" dirty="0"/>
              <a:t>advised me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scrutinize</a:t>
            </a:r>
            <a:r>
              <a:rPr lang="en-US" dirty="0" smtClean="0"/>
              <a:t> the work agreement, </a:t>
            </a:r>
            <a:r>
              <a:rPr lang="en-US" dirty="0"/>
              <a:t>I took time to </a:t>
            </a:r>
            <a:r>
              <a:rPr lang="en-US" dirty="0" smtClean="0"/>
              <a:t>carefully study the document.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9530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99"/>
                </a:solidFill>
              </a:rPr>
              <a:t>Examine carefully</a:t>
            </a:r>
            <a:endParaRPr lang="en-US" sz="2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86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137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Try this!</vt:lpstr>
      <vt:lpstr>Commissary</vt:lpstr>
      <vt:lpstr>bizarre</vt:lpstr>
      <vt:lpstr>assuage</vt:lpstr>
      <vt:lpstr>scrutinize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Try this!</dc:title>
  <dc:creator>FLA-Lab Bahasa</dc:creator>
  <cp:lastModifiedBy>Sandra Sembel</cp:lastModifiedBy>
  <cp:revision>3</cp:revision>
  <dcterms:created xsi:type="dcterms:W3CDTF">2014-09-16T02:18:47Z</dcterms:created>
  <dcterms:modified xsi:type="dcterms:W3CDTF">2016-09-15T09:00:23Z</dcterms:modified>
</cp:coreProperties>
</file>