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C5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1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9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3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4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2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5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2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4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0529-7762-4D5F-8696-79D25663F4D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A619-FA43-422C-9C38-0425667B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Topic, Main idea, Topic Sentence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SUPPORTING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Sandra Sembel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1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idea 2:</a:t>
            </a:r>
            <a:br>
              <a:rPr lang="en-US" dirty="0" smtClean="0"/>
            </a:br>
            <a:r>
              <a:rPr lang="en-US" dirty="0"/>
              <a:t>Kangaroos are </a:t>
            </a:r>
            <a:r>
              <a:rPr lang="en-US" dirty="0" smtClean="0"/>
              <a:t>strange-looking </a:t>
            </a:r>
            <a:r>
              <a:rPr lang="en-US" dirty="0"/>
              <a:t>animals.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Supporting details? (2)</a:t>
            </a:r>
          </a:p>
          <a:p>
            <a:pPr marL="0" lvl="0" indent="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Some </a:t>
            </a:r>
            <a:r>
              <a:rPr lang="en-US" dirty="0"/>
              <a:t>kangaroos act as guards to protect the mob. 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They have small front legs and huge hind legs with great big feet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Kangaroos are in the </a:t>
            </a:r>
            <a:r>
              <a:rPr lang="en-US" dirty="0" err="1"/>
              <a:t>Macropodidae</a:t>
            </a:r>
            <a:r>
              <a:rPr lang="en-US" dirty="0"/>
              <a:t> family, which also includes tree-kangaroos, wallabies, </a:t>
            </a:r>
            <a:r>
              <a:rPr lang="en-US" dirty="0" err="1"/>
              <a:t>wallaroos</a:t>
            </a:r>
            <a:r>
              <a:rPr lang="en-US" dirty="0"/>
              <a:t>, quokkas and </a:t>
            </a:r>
            <a:r>
              <a:rPr lang="en-US" dirty="0" err="1"/>
              <a:t>pademelons</a:t>
            </a:r>
            <a:r>
              <a:rPr lang="en-US" dirty="0"/>
              <a:t>. </a:t>
            </a: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They have a kind of pocket on their stomach.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Relevant </a:t>
            </a:r>
            <a:r>
              <a:rPr lang="en-US" smtClean="0"/>
              <a:t>Supporting Details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6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6633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Topic, Main idea, Topic Sentence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50005" y="4666737"/>
            <a:ext cx="10497444" cy="523449"/>
          </a:xfrm>
          <a:solidFill>
            <a:srgbClr val="FFE2C5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REVIEW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4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Topic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Main Idea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Topic Sentence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575316" cy="4351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accent5"/>
                </a:solidFill>
              </a:rPr>
              <a:t>Topic</a:t>
            </a:r>
            <a:r>
              <a:rPr lang="en-US" sz="3800" dirty="0" smtClean="0"/>
              <a:t>: Chocolate</a:t>
            </a:r>
          </a:p>
          <a:p>
            <a:endParaRPr lang="en-US" sz="18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628067" y="1825624"/>
            <a:ext cx="6001555" cy="47297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 idea</a:t>
            </a:r>
            <a:r>
              <a:rPr lang="en-US" dirty="0" smtClean="0"/>
              <a:t>	: Why I like chocolate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Topic sentence </a:t>
            </a:r>
            <a:r>
              <a:rPr lang="en-US" dirty="0" smtClean="0"/>
              <a:t>: I like chocolate for three </a:t>
            </a:r>
            <a:r>
              <a:rPr lang="en-US" b="1" dirty="0" smtClean="0"/>
              <a:t>reasons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Main idea</a:t>
            </a:r>
            <a:r>
              <a:rPr lang="en-US" dirty="0" smtClean="0"/>
              <a:t>	: My favorite chocolate drink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Topic sentence </a:t>
            </a:r>
            <a:r>
              <a:rPr lang="en-US" dirty="0" smtClean="0"/>
              <a:t>: I need </a:t>
            </a:r>
            <a:r>
              <a:rPr lang="en-US" b="1" dirty="0" smtClean="0"/>
              <a:t>four steps </a:t>
            </a:r>
            <a:r>
              <a:rPr lang="en-US" dirty="0" smtClean="0"/>
              <a:t>to make my favorite chocolate drink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Main idea</a:t>
            </a:r>
            <a:r>
              <a:rPr lang="en-US" dirty="0" smtClean="0"/>
              <a:t>	: Health benefits of dark chocolate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Topic sentence </a:t>
            </a:r>
            <a:r>
              <a:rPr lang="en-US" dirty="0" smtClean="0"/>
              <a:t>: Dark Chocolate offers </a:t>
            </a:r>
            <a:r>
              <a:rPr lang="en-US" b="1" dirty="0" smtClean="0"/>
              <a:t>several health benefits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643725"/>
            <a:ext cx="4575317" cy="303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1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6633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Supporting Details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50005" y="4666737"/>
            <a:ext cx="10497444" cy="523449"/>
          </a:xfrm>
          <a:solidFill>
            <a:srgbClr val="FFE2C5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Brief Explanation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6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Topic</a:t>
            </a:r>
            <a:r>
              <a:rPr lang="en-US" dirty="0" smtClean="0"/>
              <a:t>: Chocolate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Main idea</a:t>
            </a:r>
            <a:r>
              <a:rPr lang="en-US" dirty="0" smtClean="0"/>
              <a:t>	: Why I like chocolate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Topic sentence </a:t>
            </a:r>
            <a:r>
              <a:rPr lang="en-US" dirty="0" smtClean="0"/>
              <a:t>: I like chocolate for three </a:t>
            </a:r>
            <a:r>
              <a:rPr lang="en-US" b="1" dirty="0" smtClean="0"/>
              <a:t>reasons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Supporting details: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 like chocolate because of the tastes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 like chocolate because of the packaging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 like chocolate because of various ways of enjoying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6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498206" cy="4692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What are supporting sentences?</a:t>
            </a:r>
            <a:r>
              <a:rPr lang="en-US" dirty="0"/>
              <a:t> </a:t>
            </a:r>
          </a:p>
          <a:p>
            <a:r>
              <a:rPr lang="en-US" dirty="0" smtClean="0"/>
              <a:t>They are sentences that explain the main idea to make the main idea clear. </a:t>
            </a:r>
          </a:p>
          <a:p>
            <a:r>
              <a:rPr lang="en-US" dirty="0" smtClean="0"/>
              <a:t>They form </a:t>
            </a:r>
            <a:r>
              <a:rPr lang="en-US" dirty="0"/>
              <a:t>the body of a paragraph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do they do?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give details to develop and support the main idea of the paragraph.</a:t>
            </a:r>
          </a:p>
          <a:p>
            <a:pPr marL="0" indent="0">
              <a:buNone/>
            </a:pPr>
            <a:r>
              <a:rPr lang="en-US" b="1" dirty="0"/>
              <a:t>How do I write them?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You can provide supporting </a:t>
            </a:r>
            <a:r>
              <a:rPr lang="en-US" dirty="0"/>
              <a:t>facts, </a:t>
            </a:r>
            <a:r>
              <a:rPr lang="en-US" dirty="0" smtClean="0"/>
              <a:t>opinions, descriptions, examples, causes, reasons, steps, etc.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460" y="2430932"/>
            <a:ext cx="4080340" cy="255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77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7706"/>
          <a:stretch/>
        </p:blipFill>
        <p:spPr>
          <a:xfrm>
            <a:off x="2058214" y="489397"/>
            <a:ext cx="8094937" cy="595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2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163" y="1874333"/>
            <a:ext cx="5783931" cy="323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20" y="1798820"/>
            <a:ext cx="4867352" cy="323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14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Main </a:t>
            </a:r>
            <a:r>
              <a:rPr lang="en-US" b="1" dirty="0" smtClean="0"/>
              <a:t>Idea 1: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Kangaroos </a:t>
            </a:r>
            <a:r>
              <a:rPr lang="en-US" b="1" dirty="0"/>
              <a:t>protect</a:t>
            </a:r>
            <a:r>
              <a:rPr lang="en-US" dirty="0"/>
              <a:t> themselves in </a:t>
            </a:r>
            <a:r>
              <a:rPr lang="en-US" b="1" dirty="0"/>
              <a:t>many ways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Which ones are the relevant supporting details? (2)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If </a:t>
            </a:r>
            <a:r>
              <a:rPr lang="en-US" dirty="0"/>
              <a:t>a kangaroo senses danger, they will bang their tail on the ground to warn the others.    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A new born </a:t>
            </a:r>
            <a:r>
              <a:rPr lang="en-US" dirty="0" smtClean="0"/>
              <a:t>kangaroo or joey </a:t>
            </a:r>
            <a:r>
              <a:rPr lang="en-US" dirty="0"/>
              <a:t>is </a:t>
            </a:r>
            <a:r>
              <a:rPr lang="en-US" dirty="0" smtClean="0"/>
              <a:t>cute and only </a:t>
            </a:r>
            <a:r>
              <a:rPr lang="en-US" dirty="0"/>
              <a:t>the size of your thumb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Kangaroos rely on their speed and endurance to escape from </a:t>
            </a:r>
            <a:r>
              <a:rPr lang="en-US" dirty="0" smtClean="0"/>
              <a:t>dangers.</a:t>
            </a:r>
            <a:r>
              <a:rPr lang="en-US" dirty="0"/>
              <a:t> </a:t>
            </a: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K</a:t>
            </a:r>
            <a:r>
              <a:rPr lang="en-US" dirty="0" smtClean="0"/>
              <a:t>angaroos </a:t>
            </a:r>
            <a:r>
              <a:rPr lang="en-US" dirty="0"/>
              <a:t>grab </a:t>
            </a:r>
            <a:r>
              <a:rPr lang="en-US" dirty="0" smtClean="0"/>
              <a:t>their enemies </a:t>
            </a:r>
            <a:r>
              <a:rPr lang="en-US" dirty="0"/>
              <a:t>with their front paws and kick with the back </a:t>
            </a:r>
            <a:r>
              <a:rPr lang="en-US" dirty="0" smtClean="0"/>
              <a:t>legs.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Kangaroos are typical animals that can be largely found in Australia.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133</Words>
  <Application>Microsoft Office PowerPoint</Application>
  <PresentationFormat>Custom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Topic, Main idea, Topic Sentence and  SUPPORTING DETAILS</vt:lpstr>
      <vt:lpstr>Topic, Main idea, Topic Sentence</vt:lpstr>
      <vt:lpstr>Topic, Main Idea and Topic Sentence</vt:lpstr>
      <vt:lpstr>Supporting Details</vt:lpstr>
      <vt:lpstr>Supporting Details</vt:lpstr>
      <vt:lpstr>Supporting sentences</vt:lpstr>
      <vt:lpstr>PowerPoint Presentation</vt:lpstr>
      <vt:lpstr>PowerPoint Presentation</vt:lpstr>
      <vt:lpstr>Main Idea 1:  Kangaroos protect themselves in many ways.</vt:lpstr>
      <vt:lpstr>Main idea 2: Kangaroos are strange-looking animals.</vt:lpstr>
      <vt:lpstr>Finding Relevant Supporting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DETAILS</dc:title>
  <dc:creator>Sandra Sembel</dc:creator>
  <cp:lastModifiedBy>KELAS1</cp:lastModifiedBy>
  <cp:revision>13</cp:revision>
  <dcterms:created xsi:type="dcterms:W3CDTF">2016-09-08T04:04:44Z</dcterms:created>
  <dcterms:modified xsi:type="dcterms:W3CDTF">2016-09-13T07:09:22Z</dcterms:modified>
</cp:coreProperties>
</file>