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9" autoAdjust="0"/>
  </p:normalViewPr>
  <p:slideViewPr>
    <p:cSldViewPr snapToGrid="0" snapToObjects="1">
      <p:cViewPr varScale="1">
        <p:scale>
          <a:sx n="84" d="100"/>
          <a:sy n="84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D5D7-719D-6B41-BD3B-BE8552E693BD}" type="datetimeFigureOut">
              <a:rPr lang="en-US" smtClean="0"/>
              <a:t>7/11/13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D03CF-D244-9F4C-AF35-1BF01169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9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D03CF-D244-9F4C-AF35-1BF01169C5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9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kihow.com/Write-an-Executive-Summar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Executive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Sandra Sembel and </a:t>
            </a:r>
            <a:r>
              <a:rPr lang="en-US" dirty="0" err="1" smtClean="0"/>
              <a:t>Itje</a:t>
            </a:r>
            <a:r>
              <a:rPr lang="en-US" dirty="0" smtClean="0"/>
              <a:t> </a:t>
            </a:r>
            <a:r>
              <a:rPr lang="en-US" dirty="0" err="1" smtClean="0"/>
              <a:t>Chodidjah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8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Executive Summary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/>
              <a:t>EXECUTIVE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dirty="0" smtClean="0"/>
              <a:t>SUMMARY</a:t>
            </a:r>
            <a:endParaRPr lang="en-US" sz="2800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1066589" y="3065929"/>
            <a:ext cx="3566160" cy="3211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899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build="p"/>
      <p:bldP spid="11" grpId="0" build="p"/>
      <p:bldP spid="12" grpId="0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executive summary is the most important part of a business document.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first (and sometimes the only) thing others will read and the last thing you should write.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simply a brief summary of the document, given so that the busy people who will read your document know at a glance how much to read and what actions will probably be needed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(Source: </a:t>
            </a:r>
            <a:r>
              <a:rPr lang="pl-PL" dirty="0">
                <a:hlinkClick r:id="rId2"/>
              </a:rPr>
              <a:t>http://www.wikihow.com/Write-an-Executive-</a:t>
            </a:r>
            <a:r>
              <a:rPr lang="pl-PL" dirty="0" smtClean="0">
                <a:hlinkClick r:id="rId2"/>
              </a:rPr>
              <a:t>Summary</a:t>
            </a:r>
            <a:r>
              <a:rPr lang="pl-PL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965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Opening: Background and purpose</a:t>
            </a:r>
          </a:p>
          <a:p>
            <a:r>
              <a:rPr lang="en-US" dirty="0" smtClean="0"/>
              <a:t>Body: Key issues or activities conducted</a:t>
            </a:r>
          </a:p>
          <a:p>
            <a:r>
              <a:rPr lang="en-US" dirty="0" smtClean="0"/>
              <a:t>Closing: Summary of successes and challenges and transitions to the details of the report.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9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of the report</a:t>
            </a:r>
          </a:p>
          <a:p>
            <a:r>
              <a:rPr lang="en-US" dirty="0" smtClean="0"/>
              <a:t>Purpose of the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3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Issues and activities</a:t>
            </a:r>
          </a:p>
          <a:p>
            <a:r>
              <a:rPr lang="en-US" dirty="0" smtClean="0"/>
              <a:t>Related budgeting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2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successes</a:t>
            </a:r>
          </a:p>
          <a:p>
            <a:r>
              <a:rPr lang="en-US" dirty="0" smtClean="0"/>
              <a:t>Summary of challenges +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0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r>
              <a:rPr lang="en-US" dirty="0" smtClean="0"/>
              <a:t>Transitions to the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gratitude and positive plan for the next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1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121</TotalTime>
  <Words>179</Words>
  <Application>Microsoft Macintosh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Perception</vt:lpstr>
      <vt:lpstr>Writing Executive Summary</vt:lpstr>
      <vt:lpstr>What is Executive Summary</vt:lpstr>
      <vt:lpstr>Executive Summary</vt:lpstr>
      <vt:lpstr>Outline</vt:lpstr>
      <vt:lpstr>Background</vt:lpstr>
      <vt:lpstr>Key issues</vt:lpstr>
      <vt:lpstr>Summary</vt:lpstr>
      <vt:lpstr>Closing</vt:lpstr>
      <vt:lpstr>Closing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Executive Summary</dc:title>
  <dc:creator>Sandra Sembel</dc:creator>
  <cp:lastModifiedBy>Sandra Sembel</cp:lastModifiedBy>
  <cp:revision>6</cp:revision>
  <dcterms:created xsi:type="dcterms:W3CDTF">2013-07-11T06:45:29Z</dcterms:created>
  <dcterms:modified xsi:type="dcterms:W3CDTF">2013-07-11T08:47:03Z</dcterms:modified>
</cp:coreProperties>
</file>