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2" r:id="rId5"/>
    <p:sldId id="258" r:id="rId6"/>
    <p:sldId id="261" r:id="rId7"/>
    <p:sldId id="259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77C-7908-48F0-8218-45DEEE3EF2A9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08BB-840B-4CFD-81D0-8C7ED5BB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40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77C-7908-48F0-8218-45DEEE3EF2A9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08BB-840B-4CFD-81D0-8C7ED5BB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3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77C-7908-48F0-8218-45DEEE3EF2A9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08BB-840B-4CFD-81D0-8C7ED5BB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2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77C-7908-48F0-8218-45DEEE3EF2A9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08BB-840B-4CFD-81D0-8C7ED5BB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96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77C-7908-48F0-8218-45DEEE3EF2A9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08BB-840B-4CFD-81D0-8C7ED5BB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9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77C-7908-48F0-8218-45DEEE3EF2A9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08BB-840B-4CFD-81D0-8C7ED5BB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62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77C-7908-48F0-8218-45DEEE3EF2A9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08BB-840B-4CFD-81D0-8C7ED5BB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63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77C-7908-48F0-8218-45DEEE3EF2A9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08BB-840B-4CFD-81D0-8C7ED5BB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32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77C-7908-48F0-8218-45DEEE3EF2A9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08BB-840B-4CFD-81D0-8C7ED5BB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71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77C-7908-48F0-8218-45DEEE3EF2A9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08BB-840B-4CFD-81D0-8C7ED5BB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32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CF77C-7908-48F0-8218-45DEEE3EF2A9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808BB-840B-4CFD-81D0-8C7ED5BB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7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CF77C-7908-48F0-8218-45DEEE3EF2A9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808BB-840B-4CFD-81D0-8C7ED5BB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6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PRACTICE 1</a:t>
            </a:r>
            <a:br>
              <a:rPr lang="en-US" dirty="0" smtClean="0"/>
            </a:br>
            <a:r>
              <a:rPr lang="en-US" dirty="0" smtClean="0"/>
              <a:t>MAKING INFERENCES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0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Paragraph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Nicole came out of the elevator in her apartment building. She ran to the corner and raised her arm to call a taxi. When she was in the taxi, she said, “Please take me to 345 45th Street.”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can infer that... </a:t>
            </a:r>
          </a:p>
          <a:p>
            <a:pPr marL="514350" indent="-514350">
              <a:buAutoNum type="alphaLcPeriod"/>
            </a:pPr>
            <a:r>
              <a:rPr lang="en-US" dirty="0" smtClean="0"/>
              <a:t>Nicole's car is broken. </a:t>
            </a:r>
          </a:p>
          <a:p>
            <a:pPr marL="514350" indent="-514350">
              <a:buAutoNum type="alphaLcPeriod"/>
            </a:pPr>
            <a:r>
              <a:rPr lang="en-US" dirty="0" smtClean="0"/>
              <a:t>Nicole is going on vacation. </a:t>
            </a:r>
          </a:p>
          <a:p>
            <a:pPr marL="514350" indent="-514350">
              <a:buAutoNum type="alphaLcPeriod"/>
            </a:pPr>
            <a:r>
              <a:rPr lang="en-US" dirty="0" smtClean="0"/>
              <a:t>Nicole is going shopping. </a:t>
            </a:r>
          </a:p>
          <a:p>
            <a:pPr marL="514350" indent="-514350">
              <a:buAutoNum type="alphaLcPeriod"/>
            </a:pPr>
            <a:r>
              <a:rPr lang="en-US" dirty="0" smtClean="0"/>
              <a:t>Nicole lives in a large city.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407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6989" y="2477260"/>
            <a:ext cx="10515600" cy="1325563"/>
          </a:xfrm>
        </p:spPr>
        <p:txBody>
          <a:bodyPr/>
          <a:lstStyle/>
          <a:p>
            <a:r>
              <a:rPr lang="en-US" dirty="0" smtClean="0"/>
              <a:t>FROM PICTURES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093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1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986" y="1690688"/>
            <a:ext cx="6799943" cy="452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918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Picture 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081" y="365125"/>
            <a:ext cx="8897749" cy="593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7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6989" y="2477260"/>
            <a:ext cx="10515600" cy="1325563"/>
          </a:xfrm>
        </p:spPr>
        <p:txBody>
          <a:bodyPr/>
          <a:lstStyle/>
          <a:p>
            <a:r>
              <a:rPr lang="en-US" dirty="0" smtClean="0"/>
              <a:t>FROM SENTENCES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856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inferences from each sentence below.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Sentence 1.</a:t>
            </a:r>
          </a:p>
          <a:p>
            <a:pPr marL="0" indent="0">
              <a:buNone/>
            </a:pPr>
            <a:r>
              <a:rPr lang="en-US" dirty="0" smtClean="0"/>
              <a:t>Alice </a:t>
            </a:r>
            <a:r>
              <a:rPr lang="en-US" dirty="0"/>
              <a:t>was carrying a large clothes basket from the bedroom down the stairs to the laundry room.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Sentence 2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Ben was standing in front of the store cashier, holding a beautiful white blouse for her mother.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Sentence 3</a:t>
            </a:r>
          </a:p>
          <a:p>
            <a:pPr marL="0" indent="0">
              <a:buNone/>
            </a:pPr>
            <a:r>
              <a:rPr lang="en-US" dirty="0" smtClean="0"/>
              <a:t>Jim looked up the sky and saw the dark clouds that began to roll in and the wind that started to blow the leaves of the trees.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154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66989" y="2477260"/>
            <a:ext cx="10515600" cy="1325563"/>
          </a:xfrm>
        </p:spPr>
        <p:txBody>
          <a:bodyPr/>
          <a:lstStyle/>
          <a:p>
            <a:r>
              <a:rPr lang="en-US" dirty="0" smtClean="0"/>
              <a:t>FROM SHORT PARAGRAPHS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70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Paragraph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Maggie was getting ready to walk to school. She put on her coat and grabbed her backpack. As she was leaving, her mother said, “I love you. Be careful.”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can infer that... </a:t>
            </a:r>
          </a:p>
          <a:p>
            <a:pPr marL="514350" indent="-514350">
              <a:buAutoNum type="alphaLcPeriod"/>
            </a:pPr>
            <a:r>
              <a:rPr lang="en-US" dirty="0" smtClean="0"/>
              <a:t>Maggie is in kindergarten or first grade. </a:t>
            </a:r>
          </a:p>
          <a:p>
            <a:pPr marL="514350" indent="-514350">
              <a:buAutoNum type="alphaLcPeriod"/>
            </a:pPr>
            <a:r>
              <a:rPr lang="en-US" dirty="0" smtClean="0"/>
              <a:t>Maggie lives close to school. </a:t>
            </a:r>
          </a:p>
          <a:p>
            <a:pPr marL="514350" indent="-514350">
              <a:buAutoNum type="alphaLcPeriod"/>
            </a:pPr>
            <a:r>
              <a:rPr lang="en-US" dirty="0" smtClean="0"/>
              <a:t>Maggie is never late for school. </a:t>
            </a:r>
          </a:p>
          <a:p>
            <a:pPr marL="514350" indent="-514350">
              <a:buAutoNum type="alphaLcPeriod"/>
            </a:pPr>
            <a:r>
              <a:rPr lang="en-US" dirty="0" smtClean="0"/>
              <a:t>Maggie is excited about going to school.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665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Paragraph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Bob ran out of the house so he would not be late for work. He wore boots and carried a toolbox with wrenches in it. He jumped into his truck and drove off. The sign on his truck said, “Pipe Masters.”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 can infer that …</a:t>
            </a:r>
          </a:p>
          <a:p>
            <a:pPr marL="514350" indent="-514350">
              <a:buAutoNum type="alphaLcPeriod"/>
            </a:pPr>
            <a:r>
              <a:rPr lang="en-US" dirty="0" smtClean="0"/>
              <a:t>Bob is an auto mechanic. </a:t>
            </a:r>
          </a:p>
          <a:p>
            <a:pPr marL="514350" indent="-514350">
              <a:buAutoNum type="alphaLcPeriod"/>
            </a:pPr>
            <a:r>
              <a:rPr lang="en-US" dirty="0" smtClean="0"/>
              <a:t>Bob enjoys his teaching job. </a:t>
            </a:r>
          </a:p>
          <a:p>
            <a:pPr marL="514350" indent="-514350">
              <a:buAutoNum type="alphaLcPeriod"/>
            </a:pPr>
            <a:r>
              <a:rPr lang="en-US" dirty="0" smtClean="0"/>
              <a:t>Bob works as a plumber. </a:t>
            </a:r>
          </a:p>
          <a:p>
            <a:pPr marL="514350" indent="-514350">
              <a:buAutoNum type="alphaLcPeriod"/>
            </a:pPr>
            <a:r>
              <a:rPr lang="en-US" dirty="0" smtClean="0"/>
              <a:t>Bob is a truck driver.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578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316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PRACTICE 1 MAKING INFERENCES</vt:lpstr>
      <vt:lpstr>FROM PICTURES</vt:lpstr>
      <vt:lpstr>Picture 1</vt:lpstr>
      <vt:lpstr>Picture 2</vt:lpstr>
      <vt:lpstr>FROM SENTENCES</vt:lpstr>
      <vt:lpstr>Make inferences from each sentence below.</vt:lpstr>
      <vt:lpstr>FROM SHORT PARAGRAPHS</vt:lpstr>
      <vt:lpstr>Paragraph 1</vt:lpstr>
      <vt:lpstr>Paragraph 2</vt:lpstr>
      <vt:lpstr>Paragraph 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PRACTICE 1 MAKING INFERENCES</dc:title>
  <dc:creator>Sandra Sembel</dc:creator>
  <cp:lastModifiedBy>Sandra Sembel</cp:lastModifiedBy>
  <cp:revision>4</cp:revision>
  <dcterms:created xsi:type="dcterms:W3CDTF">2018-01-17T09:54:46Z</dcterms:created>
  <dcterms:modified xsi:type="dcterms:W3CDTF">2018-01-17T10:10:10Z</dcterms:modified>
</cp:coreProperties>
</file>