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54"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42F6B3-B803-4911-B419-77FC55EBE6A4}"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79042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2F6B3-B803-4911-B419-77FC55EBE6A4}"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2063731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2F6B3-B803-4911-B419-77FC55EBE6A4}"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385074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2F6B3-B803-4911-B419-77FC55EBE6A4}"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9053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42F6B3-B803-4911-B419-77FC55EBE6A4}"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856435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42F6B3-B803-4911-B419-77FC55EBE6A4}"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310237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42F6B3-B803-4911-B419-77FC55EBE6A4}"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51393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42F6B3-B803-4911-B419-77FC55EBE6A4}"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316052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2F6B3-B803-4911-B419-77FC55EBE6A4}"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700237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2F6B3-B803-4911-B419-77FC55EBE6A4}"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3642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2F6B3-B803-4911-B419-77FC55EBE6A4}"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76418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2F6B3-B803-4911-B419-77FC55EBE6A4}" type="datetimeFigureOut">
              <a:rPr lang="en-US" smtClean="0"/>
              <a:t>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B0900-8388-481B-A223-CE971E937294}" type="slidenum">
              <a:rPr lang="en-US" smtClean="0"/>
              <a:t>‹#›</a:t>
            </a:fld>
            <a:endParaRPr lang="en-US"/>
          </a:p>
        </p:txBody>
      </p:sp>
    </p:spTree>
    <p:extLst>
      <p:ext uri="{BB962C8B-B14F-4D97-AF65-F5344CB8AC3E}">
        <p14:creationId xmlns:p14="http://schemas.microsoft.com/office/powerpoint/2010/main" val="155902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Inferences: Quiz</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519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a:t>
            </a:r>
            <a:endParaRPr lang="en-US" dirty="0"/>
          </a:p>
        </p:txBody>
      </p:sp>
      <p:sp>
        <p:nvSpPr>
          <p:cNvPr id="3" name="Content Placeholder 2"/>
          <p:cNvSpPr>
            <a:spLocks noGrp="1"/>
          </p:cNvSpPr>
          <p:nvPr>
            <p:ph idx="1"/>
          </p:nvPr>
        </p:nvSpPr>
        <p:spPr/>
        <p:txBody>
          <a:bodyPr/>
          <a:lstStyle/>
          <a:p>
            <a:r>
              <a:rPr lang="en-US" dirty="0"/>
              <a:t>Carol and Jane had a snow day from school. Mom helped them to put on their jackets, boots, and hats. They went outside and made a snowman. Then they took a ride on the sled</a:t>
            </a:r>
            <a:r>
              <a:rPr lang="en-US" dirty="0" smtClean="0"/>
              <a:t>.</a:t>
            </a:r>
          </a:p>
          <a:p>
            <a:endParaRPr lang="en-US" dirty="0"/>
          </a:p>
          <a:p>
            <a:pPr marL="514350" indent="-514350">
              <a:buFont typeface="+mj-lt"/>
              <a:buAutoNum type="arabicPeriod"/>
            </a:pPr>
            <a:r>
              <a:rPr lang="en-US" dirty="0" smtClean="0"/>
              <a:t>What is a snow day?</a:t>
            </a:r>
          </a:p>
          <a:p>
            <a:pPr marL="514350" indent="-514350">
              <a:buFont typeface="+mj-lt"/>
              <a:buAutoNum type="arabicPeriod"/>
            </a:pPr>
            <a:r>
              <a:rPr lang="en-US" dirty="0" smtClean="0"/>
              <a:t>When did it happen?</a:t>
            </a:r>
          </a:p>
          <a:p>
            <a:pPr marL="514350" indent="-514350">
              <a:buFont typeface="+mj-lt"/>
              <a:buAutoNum type="arabicPeriod"/>
            </a:pPr>
            <a:r>
              <a:rPr lang="en-US" dirty="0" smtClean="0"/>
              <a:t>Who are the two girls?</a:t>
            </a:r>
            <a:endParaRPr lang="en-US" dirty="0"/>
          </a:p>
        </p:txBody>
      </p:sp>
    </p:spTree>
    <p:extLst>
      <p:ext uri="{BB962C8B-B14F-4D97-AF65-F5344CB8AC3E}">
        <p14:creationId xmlns:p14="http://schemas.microsoft.com/office/powerpoint/2010/main" val="341777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2</a:t>
            </a:r>
            <a:endParaRPr lang="en-US" dirty="0"/>
          </a:p>
        </p:txBody>
      </p:sp>
      <p:sp>
        <p:nvSpPr>
          <p:cNvPr id="3" name="Content Placeholder 2"/>
          <p:cNvSpPr>
            <a:spLocks noGrp="1"/>
          </p:cNvSpPr>
          <p:nvPr>
            <p:ph idx="1"/>
          </p:nvPr>
        </p:nvSpPr>
        <p:spPr/>
        <p:txBody>
          <a:bodyPr/>
          <a:lstStyle/>
          <a:p>
            <a:r>
              <a:rPr lang="en-US" dirty="0"/>
              <a:t>It was dark. Jack and his friends had taken a long walk near their camping site. They had gone with some friends. They used a flashlight to see the path and had a lot of fun. They roasted marshmallows when they got </a:t>
            </a:r>
            <a:r>
              <a:rPr lang="en-US" dirty="0" smtClean="0"/>
              <a:t>home.</a:t>
            </a:r>
          </a:p>
          <a:p>
            <a:endParaRPr lang="en-US" dirty="0"/>
          </a:p>
          <a:p>
            <a:pPr marL="0" indent="0">
              <a:buNone/>
            </a:pPr>
            <a:r>
              <a:rPr lang="en-US" dirty="0" smtClean="0"/>
              <a:t>4. What time of day was it?</a:t>
            </a:r>
          </a:p>
          <a:p>
            <a:pPr marL="0" indent="0">
              <a:buNone/>
            </a:pPr>
            <a:r>
              <a:rPr lang="en-US" dirty="0" smtClean="0"/>
              <a:t>5. What were they doing?</a:t>
            </a:r>
          </a:p>
          <a:p>
            <a:pPr marL="0" indent="0">
              <a:buNone/>
            </a:pPr>
            <a:r>
              <a:rPr lang="en-US" dirty="0" smtClean="0"/>
              <a:t>6. What might Jack and his friends be able to see when they looked at the sky?</a:t>
            </a:r>
            <a:endParaRPr lang="en-US" dirty="0"/>
          </a:p>
        </p:txBody>
      </p:sp>
    </p:spTree>
    <p:extLst>
      <p:ext uri="{BB962C8B-B14F-4D97-AF65-F5344CB8AC3E}">
        <p14:creationId xmlns:p14="http://schemas.microsoft.com/office/powerpoint/2010/main" val="349161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3</a:t>
            </a:r>
            <a:endParaRPr lang="en-US" dirty="0"/>
          </a:p>
        </p:txBody>
      </p:sp>
      <p:sp>
        <p:nvSpPr>
          <p:cNvPr id="3" name="Content Placeholder 2"/>
          <p:cNvSpPr>
            <a:spLocks noGrp="1"/>
          </p:cNvSpPr>
          <p:nvPr>
            <p:ph sz="half" idx="1"/>
          </p:nvPr>
        </p:nvSpPr>
        <p:spPr>
          <a:xfrm>
            <a:off x="838200" y="1690688"/>
            <a:ext cx="10515600" cy="2821677"/>
          </a:xfrm>
        </p:spPr>
        <p:txBody>
          <a:bodyPr>
            <a:noAutofit/>
          </a:bodyPr>
          <a:lstStyle/>
          <a:p>
            <a:r>
              <a:rPr lang="en-US" sz="2400" dirty="0"/>
              <a:t>Mrs. Green just finished college.   She applied for a job at the school in town to be a first grade teacher.   She had wanted to be a teacher since she was a little girl.  She had heard that the school was looking for someone who had experience as a teacher so when she got a call from the principal to come in for an interview, she was happy and excited!  On the day of the interview, Mrs. Green went to the school and saw four other people there. </a:t>
            </a:r>
          </a:p>
          <a:p>
            <a:r>
              <a:rPr lang="en-US" sz="2400" dirty="0"/>
              <a:t>They were also at the school for interviews.  All of them were older than she was and looked very confident. Mrs. Green’s heart “sunk”.</a:t>
            </a:r>
          </a:p>
          <a:p>
            <a:endParaRPr lang="en-US" sz="2400" dirty="0"/>
          </a:p>
        </p:txBody>
      </p:sp>
      <p:sp>
        <p:nvSpPr>
          <p:cNvPr id="4" name="Content Placeholder 3"/>
          <p:cNvSpPr>
            <a:spLocks noGrp="1"/>
          </p:cNvSpPr>
          <p:nvPr>
            <p:ph sz="half" idx="2"/>
          </p:nvPr>
        </p:nvSpPr>
        <p:spPr>
          <a:xfrm>
            <a:off x="1061830" y="4847120"/>
            <a:ext cx="10706100" cy="2010880"/>
          </a:xfrm>
        </p:spPr>
        <p:txBody>
          <a:bodyPr>
            <a:noAutofit/>
          </a:bodyPr>
          <a:lstStyle/>
          <a:p>
            <a:pPr marL="514350" indent="-514350">
              <a:buFont typeface="+mj-lt"/>
              <a:buAutoNum type="arabicPeriod" startAt="7"/>
            </a:pPr>
            <a:r>
              <a:rPr lang="en-US" sz="2400" dirty="0" smtClean="0"/>
              <a:t>Where did Mrs. Green graduate from?</a:t>
            </a:r>
          </a:p>
          <a:p>
            <a:pPr marL="514350" indent="-514350">
              <a:buFont typeface="+mj-lt"/>
              <a:buAutoNum type="arabicPeriod" startAt="7"/>
            </a:pPr>
            <a:r>
              <a:rPr lang="en-US" sz="2400" dirty="0" smtClean="0"/>
              <a:t>What can you infer about the candidates who were waiting to be interviewed?</a:t>
            </a:r>
          </a:p>
          <a:p>
            <a:pPr marL="514350" indent="-514350">
              <a:buFont typeface="+mj-lt"/>
              <a:buAutoNum type="arabicPeriod" startAt="7"/>
            </a:pPr>
            <a:r>
              <a:rPr lang="en-US" sz="2400" dirty="0" smtClean="0"/>
              <a:t>How did Mrs. Green feel when meeting the other candidates?</a:t>
            </a:r>
          </a:p>
          <a:p>
            <a:pPr marL="514350" indent="-514350">
              <a:buFont typeface="+mj-lt"/>
              <a:buAutoNum type="arabicPeriod" startAt="7"/>
            </a:pPr>
            <a:r>
              <a:rPr lang="en-US" sz="2400" dirty="0" smtClean="0"/>
              <a:t>What made Mrs. Green choose to be a teacher?</a:t>
            </a:r>
            <a:endParaRPr lang="en-US" sz="2400" dirty="0"/>
          </a:p>
        </p:txBody>
      </p:sp>
    </p:spTree>
    <p:extLst>
      <p:ext uri="{BB962C8B-B14F-4D97-AF65-F5344CB8AC3E}">
        <p14:creationId xmlns:p14="http://schemas.microsoft.com/office/powerpoint/2010/main" val="226173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4</a:t>
            </a:r>
            <a:endParaRPr lang="en-US" dirty="0"/>
          </a:p>
        </p:txBody>
      </p:sp>
      <p:sp>
        <p:nvSpPr>
          <p:cNvPr id="3" name="Content Placeholder 2"/>
          <p:cNvSpPr>
            <a:spLocks noGrp="1"/>
          </p:cNvSpPr>
          <p:nvPr>
            <p:ph sz="half" idx="1"/>
          </p:nvPr>
        </p:nvSpPr>
        <p:spPr/>
        <p:txBody>
          <a:bodyPr/>
          <a:lstStyle/>
          <a:p>
            <a:r>
              <a:rPr lang="en-US" dirty="0"/>
              <a:t>When Jenny and her </a:t>
            </a:r>
            <a:r>
              <a:rPr lang="en-US" dirty="0" smtClean="0"/>
              <a:t>twin, </a:t>
            </a:r>
            <a:r>
              <a:rPr lang="en-US" dirty="0"/>
              <a:t>Jill got there, there was a long line of people. Jenny was not sure if  they could get in, but Jill told Jenny that some of the people in the line had already got tickets. Jill paid for the tickets, and Jenny paid for the popcorn and drinks. After watching it, they recommended their friends to see it too.</a:t>
            </a:r>
          </a:p>
        </p:txBody>
      </p:sp>
      <p:sp>
        <p:nvSpPr>
          <p:cNvPr id="4" name="Content Placeholder 3"/>
          <p:cNvSpPr>
            <a:spLocks noGrp="1"/>
          </p:cNvSpPr>
          <p:nvPr>
            <p:ph sz="half" idx="2"/>
          </p:nvPr>
        </p:nvSpPr>
        <p:spPr/>
        <p:txBody>
          <a:bodyPr/>
          <a:lstStyle/>
          <a:p>
            <a:pPr marL="514350" indent="-514350">
              <a:buFont typeface="+mj-lt"/>
              <a:buAutoNum type="arabicPeriod" startAt="11"/>
            </a:pPr>
            <a:r>
              <a:rPr lang="en-US" dirty="0" smtClean="0"/>
              <a:t>Where were they?</a:t>
            </a:r>
          </a:p>
          <a:p>
            <a:pPr marL="514350" indent="-514350">
              <a:buFont typeface="+mj-lt"/>
              <a:buAutoNum type="arabicPeriod" startAt="11"/>
            </a:pPr>
            <a:r>
              <a:rPr lang="en-US" dirty="0" smtClean="0"/>
              <a:t>What were they doing?</a:t>
            </a:r>
          </a:p>
          <a:p>
            <a:pPr marL="514350" indent="-514350">
              <a:buFont typeface="+mj-lt"/>
              <a:buAutoNum type="arabicPeriod" startAt="11"/>
            </a:pPr>
            <a:r>
              <a:rPr lang="en-US" dirty="0" smtClean="0"/>
              <a:t>Who are they?</a:t>
            </a:r>
          </a:p>
          <a:p>
            <a:pPr marL="514350" indent="-514350">
              <a:buFont typeface="+mj-lt"/>
              <a:buAutoNum type="arabicPeriod" startAt="11"/>
            </a:pPr>
            <a:r>
              <a:rPr lang="en-US" dirty="0" smtClean="0"/>
              <a:t>Were they finally able to see the movie?</a:t>
            </a:r>
          </a:p>
          <a:p>
            <a:pPr marL="514350" indent="-514350">
              <a:buFont typeface="+mj-lt"/>
              <a:buAutoNum type="arabicPeriod" startAt="11"/>
            </a:pPr>
            <a:r>
              <a:rPr lang="en-US" dirty="0" smtClean="0"/>
              <a:t>Was it a good movie to watch?</a:t>
            </a:r>
            <a:endParaRPr lang="en-US" dirty="0"/>
          </a:p>
        </p:txBody>
      </p:sp>
    </p:spTree>
    <p:extLst>
      <p:ext uri="{BB962C8B-B14F-4D97-AF65-F5344CB8AC3E}">
        <p14:creationId xmlns:p14="http://schemas.microsoft.com/office/powerpoint/2010/main" val="2379466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258</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Making Inferences: Quiz</vt:lpstr>
      <vt:lpstr>Text 1</vt:lpstr>
      <vt:lpstr>Text 2</vt:lpstr>
      <vt:lpstr>Text 3</vt:lpstr>
      <vt:lpstr>Text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Inferences: Quiz</dc:title>
  <dc:creator>Sandra Sembel</dc:creator>
  <cp:lastModifiedBy>Sandra Sembel</cp:lastModifiedBy>
  <cp:revision>2</cp:revision>
  <dcterms:created xsi:type="dcterms:W3CDTF">2017-01-23T04:01:41Z</dcterms:created>
  <dcterms:modified xsi:type="dcterms:W3CDTF">2017-01-23T04:08:25Z</dcterms:modified>
</cp:coreProperties>
</file>