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FA195-8AF0-46DA-9EBA-715C2962E8FE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5FA48D74-05D7-4A49-8188-9D22BEA36A03}">
      <dgm:prSet phldrT="[Text]"/>
      <dgm:spPr/>
      <dgm:t>
        <a:bodyPr/>
        <a:lstStyle/>
        <a:p>
          <a:r>
            <a:rPr lang="en-US" dirty="0"/>
            <a:t>FACTS</a:t>
          </a:r>
        </a:p>
      </dgm:t>
    </dgm:pt>
    <dgm:pt modelId="{CF271AE4-1908-4392-AF3B-D432AF1CE451}" type="parTrans" cxnId="{BECA193F-ED60-4DD0-992C-488AF07C94E2}">
      <dgm:prSet/>
      <dgm:spPr/>
      <dgm:t>
        <a:bodyPr/>
        <a:lstStyle/>
        <a:p>
          <a:endParaRPr lang="en-US"/>
        </a:p>
      </dgm:t>
    </dgm:pt>
    <dgm:pt modelId="{89E1D49F-458F-4992-8C38-B08E96395579}" type="sibTrans" cxnId="{BECA193F-ED60-4DD0-992C-488AF07C94E2}">
      <dgm:prSet/>
      <dgm:spPr/>
      <dgm:t>
        <a:bodyPr/>
        <a:lstStyle/>
        <a:p>
          <a:endParaRPr lang="en-US"/>
        </a:p>
      </dgm:t>
    </dgm:pt>
    <dgm:pt modelId="{2DFA4F98-2EFC-4C3E-B1D3-53704C26A57D}">
      <dgm:prSet phldrT="[Text]"/>
      <dgm:spPr/>
      <dgm:t>
        <a:bodyPr/>
        <a:lstStyle/>
        <a:p>
          <a:r>
            <a:rPr lang="en-US" dirty="0"/>
            <a:t>KNOWLEDGE/</a:t>
          </a:r>
        </a:p>
        <a:p>
          <a:r>
            <a:rPr lang="en-US" dirty="0"/>
            <a:t>EXPERIENCE</a:t>
          </a:r>
        </a:p>
      </dgm:t>
    </dgm:pt>
    <dgm:pt modelId="{A9F9BA4E-F049-421B-875B-512A76DB063A}" type="parTrans" cxnId="{D3F53148-435E-487E-8109-4C7C2BD9D093}">
      <dgm:prSet/>
      <dgm:spPr/>
      <dgm:t>
        <a:bodyPr/>
        <a:lstStyle/>
        <a:p>
          <a:endParaRPr lang="en-US"/>
        </a:p>
      </dgm:t>
    </dgm:pt>
    <dgm:pt modelId="{C5C8B1F1-CF40-4861-952C-970859BB4E25}" type="sibTrans" cxnId="{D3F53148-435E-487E-8109-4C7C2BD9D093}">
      <dgm:prSet/>
      <dgm:spPr/>
      <dgm:t>
        <a:bodyPr/>
        <a:lstStyle/>
        <a:p>
          <a:endParaRPr lang="en-US"/>
        </a:p>
      </dgm:t>
    </dgm:pt>
    <dgm:pt modelId="{B4684EC3-2118-4296-B028-90D7ACB0D431}">
      <dgm:prSet phldrT="[Text]"/>
      <dgm:spPr/>
      <dgm:t>
        <a:bodyPr/>
        <a:lstStyle/>
        <a:p>
          <a:r>
            <a:rPr lang="en-US" dirty="0"/>
            <a:t>INFERENCE</a:t>
          </a:r>
        </a:p>
      </dgm:t>
    </dgm:pt>
    <dgm:pt modelId="{A0739B59-C095-4870-8D1A-2441DE11A6AD}" type="parTrans" cxnId="{BEBA65D8-7B2A-4881-A174-6001652E1C62}">
      <dgm:prSet/>
      <dgm:spPr/>
      <dgm:t>
        <a:bodyPr/>
        <a:lstStyle/>
        <a:p>
          <a:endParaRPr lang="en-US"/>
        </a:p>
      </dgm:t>
    </dgm:pt>
    <dgm:pt modelId="{16D08880-0108-4507-84F3-E93F4146CBB8}" type="sibTrans" cxnId="{BEBA65D8-7B2A-4881-A174-6001652E1C62}">
      <dgm:prSet/>
      <dgm:spPr/>
      <dgm:t>
        <a:bodyPr/>
        <a:lstStyle/>
        <a:p>
          <a:endParaRPr lang="en-US"/>
        </a:p>
      </dgm:t>
    </dgm:pt>
    <dgm:pt modelId="{AF91E529-1EAA-4184-B017-682009A3C900}" type="pres">
      <dgm:prSet presAssocID="{D81FA195-8AF0-46DA-9EBA-715C2962E8FE}" presName="Name0" presStyleCnt="0">
        <dgm:presLayoutVars>
          <dgm:dir/>
          <dgm:resizeHandles val="exact"/>
        </dgm:presLayoutVars>
      </dgm:prSet>
      <dgm:spPr/>
    </dgm:pt>
    <dgm:pt modelId="{E71DDAF8-B05B-4A3C-8306-0FA9C56217E9}" type="pres">
      <dgm:prSet presAssocID="{5FA48D74-05D7-4A49-8188-9D22BEA36A03}" presName="node" presStyleLbl="node1" presStyleIdx="0" presStyleCnt="3">
        <dgm:presLayoutVars>
          <dgm:bulletEnabled val="1"/>
        </dgm:presLayoutVars>
      </dgm:prSet>
      <dgm:spPr/>
    </dgm:pt>
    <dgm:pt modelId="{F012FDE0-D809-417E-B7BD-018CF2466E19}" type="pres">
      <dgm:prSet presAssocID="{89E1D49F-458F-4992-8C38-B08E96395579}" presName="sibTrans" presStyleLbl="sibTrans2D1" presStyleIdx="0" presStyleCnt="2"/>
      <dgm:spPr/>
    </dgm:pt>
    <dgm:pt modelId="{7C66B45D-1401-410E-9104-B6F45D40D5AA}" type="pres">
      <dgm:prSet presAssocID="{89E1D49F-458F-4992-8C38-B08E96395579}" presName="connectorText" presStyleLbl="sibTrans2D1" presStyleIdx="0" presStyleCnt="2"/>
      <dgm:spPr/>
    </dgm:pt>
    <dgm:pt modelId="{62EF5B84-91F2-4DE2-958D-2E467A3B4C5A}" type="pres">
      <dgm:prSet presAssocID="{2DFA4F98-2EFC-4C3E-B1D3-53704C26A57D}" presName="node" presStyleLbl="node1" presStyleIdx="1" presStyleCnt="3">
        <dgm:presLayoutVars>
          <dgm:bulletEnabled val="1"/>
        </dgm:presLayoutVars>
      </dgm:prSet>
      <dgm:spPr/>
    </dgm:pt>
    <dgm:pt modelId="{00A6FA01-D7E0-4D69-9635-0192D68E15F2}" type="pres">
      <dgm:prSet presAssocID="{C5C8B1F1-CF40-4861-952C-970859BB4E25}" presName="sibTrans" presStyleLbl="sibTrans2D1" presStyleIdx="1" presStyleCnt="2"/>
      <dgm:spPr/>
    </dgm:pt>
    <dgm:pt modelId="{354266DE-75DC-45C5-A967-383934EF8F03}" type="pres">
      <dgm:prSet presAssocID="{C5C8B1F1-CF40-4861-952C-970859BB4E25}" presName="connectorText" presStyleLbl="sibTrans2D1" presStyleIdx="1" presStyleCnt="2"/>
      <dgm:spPr/>
    </dgm:pt>
    <dgm:pt modelId="{3E31B7FB-9B1D-435C-B88E-1284D6E3EC20}" type="pres">
      <dgm:prSet presAssocID="{B4684EC3-2118-4296-B028-90D7ACB0D431}" presName="node" presStyleLbl="node1" presStyleIdx="2" presStyleCnt="3">
        <dgm:presLayoutVars>
          <dgm:bulletEnabled val="1"/>
        </dgm:presLayoutVars>
      </dgm:prSet>
      <dgm:spPr/>
    </dgm:pt>
  </dgm:ptLst>
  <dgm:cxnLst>
    <dgm:cxn modelId="{DFDCB00F-55F1-4DC3-92AA-31192E1AF550}" type="presOf" srcId="{D81FA195-8AF0-46DA-9EBA-715C2962E8FE}" destId="{AF91E529-1EAA-4184-B017-682009A3C900}" srcOrd="0" destOrd="0" presId="urn:microsoft.com/office/officeart/2005/8/layout/process1"/>
    <dgm:cxn modelId="{EE356A1C-26D9-4141-B498-E79B2408A395}" type="presOf" srcId="{C5C8B1F1-CF40-4861-952C-970859BB4E25}" destId="{00A6FA01-D7E0-4D69-9635-0192D68E15F2}" srcOrd="0" destOrd="0" presId="urn:microsoft.com/office/officeart/2005/8/layout/process1"/>
    <dgm:cxn modelId="{BECA193F-ED60-4DD0-992C-488AF07C94E2}" srcId="{D81FA195-8AF0-46DA-9EBA-715C2962E8FE}" destId="{5FA48D74-05D7-4A49-8188-9D22BEA36A03}" srcOrd="0" destOrd="0" parTransId="{CF271AE4-1908-4392-AF3B-D432AF1CE451}" sibTransId="{89E1D49F-458F-4992-8C38-B08E96395579}"/>
    <dgm:cxn modelId="{D3F53148-435E-487E-8109-4C7C2BD9D093}" srcId="{D81FA195-8AF0-46DA-9EBA-715C2962E8FE}" destId="{2DFA4F98-2EFC-4C3E-B1D3-53704C26A57D}" srcOrd="1" destOrd="0" parTransId="{A9F9BA4E-F049-421B-875B-512A76DB063A}" sibTransId="{C5C8B1F1-CF40-4861-952C-970859BB4E25}"/>
    <dgm:cxn modelId="{EB32564E-1638-47D4-843B-A2E429563F21}" type="presOf" srcId="{5FA48D74-05D7-4A49-8188-9D22BEA36A03}" destId="{E71DDAF8-B05B-4A3C-8306-0FA9C56217E9}" srcOrd="0" destOrd="0" presId="urn:microsoft.com/office/officeart/2005/8/layout/process1"/>
    <dgm:cxn modelId="{A5B76275-5039-4D96-B324-DD2C3AC528DB}" type="presOf" srcId="{B4684EC3-2118-4296-B028-90D7ACB0D431}" destId="{3E31B7FB-9B1D-435C-B88E-1284D6E3EC20}" srcOrd="0" destOrd="0" presId="urn:microsoft.com/office/officeart/2005/8/layout/process1"/>
    <dgm:cxn modelId="{BEBA65D8-7B2A-4881-A174-6001652E1C62}" srcId="{D81FA195-8AF0-46DA-9EBA-715C2962E8FE}" destId="{B4684EC3-2118-4296-B028-90D7ACB0D431}" srcOrd="2" destOrd="0" parTransId="{A0739B59-C095-4870-8D1A-2441DE11A6AD}" sibTransId="{16D08880-0108-4507-84F3-E93F4146CBB8}"/>
    <dgm:cxn modelId="{42E683E5-7313-4ADC-BDBB-466096948372}" type="presOf" srcId="{C5C8B1F1-CF40-4861-952C-970859BB4E25}" destId="{354266DE-75DC-45C5-A967-383934EF8F03}" srcOrd="1" destOrd="0" presId="urn:microsoft.com/office/officeart/2005/8/layout/process1"/>
    <dgm:cxn modelId="{A8F3D7E9-7842-4627-BDA3-34CC68CB80C7}" type="presOf" srcId="{89E1D49F-458F-4992-8C38-B08E96395579}" destId="{7C66B45D-1401-410E-9104-B6F45D40D5AA}" srcOrd="1" destOrd="0" presId="urn:microsoft.com/office/officeart/2005/8/layout/process1"/>
    <dgm:cxn modelId="{A5F0B1EA-0224-4828-B1BC-E3EEB236AC22}" type="presOf" srcId="{89E1D49F-458F-4992-8C38-B08E96395579}" destId="{F012FDE0-D809-417E-B7BD-018CF2466E19}" srcOrd="0" destOrd="0" presId="urn:microsoft.com/office/officeart/2005/8/layout/process1"/>
    <dgm:cxn modelId="{7F684DF8-585F-4C2A-9765-881A747CB0DF}" type="presOf" srcId="{2DFA4F98-2EFC-4C3E-B1D3-53704C26A57D}" destId="{62EF5B84-91F2-4DE2-958D-2E467A3B4C5A}" srcOrd="0" destOrd="0" presId="urn:microsoft.com/office/officeart/2005/8/layout/process1"/>
    <dgm:cxn modelId="{C97E548C-88E5-42D4-8D09-399A915A784B}" type="presParOf" srcId="{AF91E529-1EAA-4184-B017-682009A3C900}" destId="{E71DDAF8-B05B-4A3C-8306-0FA9C56217E9}" srcOrd="0" destOrd="0" presId="urn:microsoft.com/office/officeart/2005/8/layout/process1"/>
    <dgm:cxn modelId="{BA2CD4F3-3A59-400A-9676-44CF55550640}" type="presParOf" srcId="{AF91E529-1EAA-4184-B017-682009A3C900}" destId="{F012FDE0-D809-417E-B7BD-018CF2466E19}" srcOrd="1" destOrd="0" presId="urn:microsoft.com/office/officeart/2005/8/layout/process1"/>
    <dgm:cxn modelId="{E2D31FB2-41F0-499B-8B26-76378CC5B970}" type="presParOf" srcId="{F012FDE0-D809-417E-B7BD-018CF2466E19}" destId="{7C66B45D-1401-410E-9104-B6F45D40D5AA}" srcOrd="0" destOrd="0" presId="urn:microsoft.com/office/officeart/2005/8/layout/process1"/>
    <dgm:cxn modelId="{2D25AF58-EAD3-49A5-AE3C-93BB8734D92C}" type="presParOf" srcId="{AF91E529-1EAA-4184-B017-682009A3C900}" destId="{62EF5B84-91F2-4DE2-958D-2E467A3B4C5A}" srcOrd="2" destOrd="0" presId="urn:microsoft.com/office/officeart/2005/8/layout/process1"/>
    <dgm:cxn modelId="{E80C0259-BA80-4E57-8B99-767624C0A506}" type="presParOf" srcId="{AF91E529-1EAA-4184-B017-682009A3C900}" destId="{00A6FA01-D7E0-4D69-9635-0192D68E15F2}" srcOrd="3" destOrd="0" presId="urn:microsoft.com/office/officeart/2005/8/layout/process1"/>
    <dgm:cxn modelId="{26255DB5-4E9A-4E28-9B39-14DF4889988B}" type="presParOf" srcId="{00A6FA01-D7E0-4D69-9635-0192D68E15F2}" destId="{354266DE-75DC-45C5-A967-383934EF8F03}" srcOrd="0" destOrd="0" presId="urn:microsoft.com/office/officeart/2005/8/layout/process1"/>
    <dgm:cxn modelId="{6E8DB58D-67AE-4544-9FFB-DC10F416540D}" type="presParOf" srcId="{AF91E529-1EAA-4184-B017-682009A3C900}" destId="{3E31B7FB-9B1D-435C-B88E-1284D6E3EC2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DAF8-B05B-4A3C-8306-0FA9C56217E9}">
      <dsp:nvSpPr>
        <dsp:cNvPr id="0" name=""/>
        <dsp:cNvSpPr/>
      </dsp:nvSpPr>
      <dsp:spPr>
        <a:xfrm>
          <a:off x="9205" y="1297176"/>
          <a:ext cx="2751309" cy="165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FACTS</a:t>
          </a:r>
        </a:p>
      </dsp:txBody>
      <dsp:txXfrm>
        <a:off x="57555" y="1345526"/>
        <a:ext cx="2654609" cy="1554085"/>
      </dsp:txXfrm>
    </dsp:sp>
    <dsp:sp modelId="{F012FDE0-D809-417E-B7BD-018CF2466E19}">
      <dsp:nvSpPr>
        <dsp:cNvPr id="0" name=""/>
        <dsp:cNvSpPr/>
      </dsp:nvSpPr>
      <dsp:spPr>
        <a:xfrm>
          <a:off x="3035645" y="1781406"/>
          <a:ext cx="583277" cy="6823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035645" y="1917871"/>
        <a:ext cx="408294" cy="409394"/>
      </dsp:txXfrm>
    </dsp:sp>
    <dsp:sp modelId="{62EF5B84-91F2-4DE2-958D-2E467A3B4C5A}">
      <dsp:nvSpPr>
        <dsp:cNvPr id="0" name=""/>
        <dsp:cNvSpPr/>
      </dsp:nvSpPr>
      <dsp:spPr>
        <a:xfrm>
          <a:off x="3861037" y="1297176"/>
          <a:ext cx="2751309" cy="165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KNOWLEDGE/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EXPERIENCE</a:t>
          </a:r>
        </a:p>
      </dsp:txBody>
      <dsp:txXfrm>
        <a:off x="3909387" y="1345526"/>
        <a:ext cx="2654609" cy="1554085"/>
      </dsp:txXfrm>
    </dsp:sp>
    <dsp:sp modelId="{00A6FA01-D7E0-4D69-9635-0192D68E15F2}">
      <dsp:nvSpPr>
        <dsp:cNvPr id="0" name=""/>
        <dsp:cNvSpPr/>
      </dsp:nvSpPr>
      <dsp:spPr>
        <a:xfrm>
          <a:off x="6887477" y="1781406"/>
          <a:ext cx="583277" cy="6823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87477" y="1917871"/>
        <a:ext cx="408294" cy="409394"/>
      </dsp:txXfrm>
    </dsp:sp>
    <dsp:sp modelId="{3E31B7FB-9B1D-435C-B88E-1284D6E3EC20}">
      <dsp:nvSpPr>
        <dsp:cNvPr id="0" name=""/>
        <dsp:cNvSpPr/>
      </dsp:nvSpPr>
      <dsp:spPr>
        <a:xfrm>
          <a:off x="7712870" y="1297176"/>
          <a:ext cx="2751309" cy="165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INFERENCE</a:t>
          </a:r>
        </a:p>
      </dsp:txBody>
      <dsp:txXfrm>
        <a:off x="7761220" y="1345526"/>
        <a:ext cx="2654609" cy="1554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66D5-79FC-4FA2-83AE-3D6AAF3A6EA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7433-3C05-41CA-BF2C-24826939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Making Inferences: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90031"/>
            <a:ext cx="11093987" cy="104634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Picture 1: Who is he?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08382" y="1522954"/>
            <a:ext cx="4275787" cy="45666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 see a man or a woman?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is he wearing on his eyes?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color of clothes is he wearing?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is he carrying?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So, what do you think his job is? What is he?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38" y="1522954"/>
            <a:ext cx="5905500" cy="44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2: What is happening?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4" y="1690688"/>
            <a:ext cx="3769132" cy="49419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Look at the woman.</a:t>
            </a:r>
          </a:p>
          <a:p>
            <a:r>
              <a:rPr lang="en-US" dirty="0"/>
              <a:t>What is the woman holding in her left hand?</a:t>
            </a:r>
          </a:p>
          <a:p>
            <a:r>
              <a:rPr lang="en-US" dirty="0"/>
              <a:t>What box is opening in front of her?</a:t>
            </a:r>
          </a:p>
          <a:p>
            <a:r>
              <a:rPr lang="en-US" dirty="0"/>
              <a:t>Is the box full or empty?</a:t>
            </a:r>
          </a:p>
          <a:p>
            <a:r>
              <a:rPr lang="en-US" dirty="0"/>
              <a:t>What is the woman doing with her right hand? Is she raising or lowering down her hand?</a:t>
            </a:r>
          </a:p>
          <a:p>
            <a:r>
              <a:rPr lang="en-US" dirty="0"/>
              <a:t>Look at her face. Do you think she is happy or frightened?</a:t>
            </a:r>
          </a:p>
          <a:p>
            <a:r>
              <a:rPr lang="en-US" dirty="0"/>
              <a:t>Why is she feeling that way?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86" y="2189409"/>
            <a:ext cx="3911281" cy="406972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8195567" y="1533257"/>
            <a:ext cx="3477297" cy="494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Look at the man.</a:t>
            </a:r>
          </a:p>
          <a:p>
            <a:r>
              <a:rPr lang="en-US" dirty="0"/>
              <a:t>What is he holding in his hands?</a:t>
            </a:r>
          </a:p>
          <a:p>
            <a:r>
              <a:rPr lang="en-US" dirty="0"/>
              <a:t>Who is he pointing it at?</a:t>
            </a:r>
          </a:p>
          <a:p>
            <a:r>
              <a:rPr lang="en-US" dirty="0"/>
              <a:t>Why is he doing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4286" y="5491769"/>
            <a:ext cx="298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So, what’s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41911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231" y="2657564"/>
            <a:ext cx="10515600" cy="1325563"/>
          </a:xfrm>
        </p:spPr>
        <p:txBody>
          <a:bodyPr/>
          <a:lstStyle/>
          <a:p>
            <a:r>
              <a:rPr lang="en-US" dirty="0"/>
              <a:t>Now, look at the next picture!</a:t>
            </a:r>
          </a:p>
        </p:txBody>
      </p:sp>
    </p:spTree>
    <p:extLst>
      <p:ext uri="{BB962C8B-B14F-4D97-AF65-F5344CB8AC3E}">
        <p14:creationId xmlns:p14="http://schemas.microsoft.com/office/powerpoint/2010/main" val="215168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832279" cy="793973"/>
          </a:xfrm>
        </p:spPr>
        <p:txBody>
          <a:bodyPr>
            <a:normAutofit/>
          </a:bodyPr>
          <a:lstStyle/>
          <a:p>
            <a:r>
              <a:rPr lang="en-US" dirty="0"/>
              <a:t>Picture 3: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94" y="643608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5074"/>
              </p:ext>
            </p:extLst>
          </p:nvPr>
        </p:nvGraphicFramePr>
        <p:xfrm>
          <a:off x="1183979" y="4790941"/>
          <a:ext cx="9376965" cy="15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61">
                <a:tc>
                  <a:txBody>
                    <a:bodyPr/>
                    <a:lstStyle/>
                    <a:p>
                      <a:r>
                        <a:rPr lang="en-US" sz="2400" dirty="0"/>
                        <a:t>In the picture,</a:t>
                      </a:r>
                      <a:r>
                        <a:rPr lang="en-US" sz="2400" baseline="0" dirty="0"/>
                        <a:t> I see 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 know that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So, I think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489696"/>
            <a:ext cx="3244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Who is the owner of this suitcase? (A man or a woman?)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Where is the person going?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03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25" y="957702"/>
            <a:ext cx="7200149" cy="405008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70203"/>
              </p:ext>
            </p:extLst>
          </p:nvPr>
        </p:nvGraphicFramePr>
        <p:xfrm>
          <a:off x="1299618" y="5035640"/>
          <a:ext cx="9376965" cy="15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61">
                <a:tc>
                  <a:txBody>
                    <a:bodyPr/>
                    <a:lstStyle/>
                    <a:p>
                      <a:r>
                        <a:rPr lang="en-US" sz="2400" dirty="0"/>
                        <a:t>In the picture,</a:t>
                      </a:r>
                      <a:r>
                        <a:rPr lang="en-US" sz="2400" baseline="0" dirty="0"/>
                        <a:t> I see 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 know that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So, I think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786684" y="159063"/>
            <a:ext cx="10515600" cy="587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Picture 4: Who are these people? Where are they?</a:t>
            </a:r>
          </a:p>
        </p:txBody>
      </p:sp>
    </p:spTree>
    <p:extLst>
      <p:ext uri="{BB962C8B-B14F-4D97-AF65-F5344CB8AC3E}">
        <p14:creationId xmlns:p14="http://schemas.microsoft.com/office/powerpoint/2010/main" val="210982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09597" cy="6009917"/>
          </a:xfrm>
        </p:spPr>
        <p:txBody>
          <a:bodyPr/>
          <a:lstStyle/>
          <a:p>
            <a:r>
              <a:rPr lang="en-US" dirty="0"/>
              <a:t>So, you have just made INFERENCES using the pictures</a:t>
            </a:r>
          </a:p>
        </p:txBody>
      </p:sp>
    </p:spTree>
    <p:extLst>
      <p:ext uri="{BB962C8B-B14F-4D97-AF65-F5344CB8AC3E}">
        <p14:creationId xmlns:p14="http://schemas.microsoft.com/office/powerpoint/2010/main" val="33351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INFERENCE?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015330" cy="1474166"/>
          </a:xfrm>
        </p:spPr>
        <p:txBody>
          <a:bodyPr/>
          <a:lstStyle/>
          <a:p>
            <a:r>
              <a:rPr lang="en-US" dirty="0"/>
              <a:t>An inference is a </a:t>
            </a:r>
            <a:r>
              <a:rPr lang="en-US" b="1" dirty="0"/>
              <a:t>CONCLUSION</a:t>
            </a:r>
            <a:r>
              <a:rPr lang="en-US" dirty="0"/>
              <a:t> that you make based on FACTS/EVIDENCE that you get, combined with your KNOWLEDGE and EXPERIENCE related to the facts/evidence.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05" y="3434728"/>
            <a:ext cx="3657990" cy="2609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83" y="3394972"/>
            <a:ext cx="2143125" cy="2143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48395" y="4333461"/>
            <a:ext cx="631988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604409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FACTS/CLUES/EVIDENCE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9005" y="5870713"/>
            <a:ext cx="246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KNOWLEDGE &amp; EXPERIENCE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921" y="2978735"/>
            <a:ext cx="2975597" cy="297559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7877933" y="4235829"/>
            <a:ext cx="631988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57252" y="6089269"/>
            <a:ext cx="232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196204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9087932"/>
              </p:ext>
            </p:extLst>
          </p:nvPr>
        </p:nvGraphicFramePr>
        <p:xfrm>
          <a:off x="1066084" y="1690688"/>
          <a:ext cx="10473385" cy="42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695" y="4916557"/>
            <a:ext cx="261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1.</a:t>
            </a:r>
          </a:p>
          <a:p>
            <a:r>
              <a:rPr lang="en-US" sz="2400" dirty="0"/>
              <a:t>Observe the facts/evidence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3208" r="13337"/>
          <a:stretch/>
        </p:blipFill>
        <p:spPr>
          <a:xfrm>
            <a:off x="1401600" y="1992546"/>
            <a:ext cx="939744" cy="850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860" y="1736529"/>
            <a:ext cx="657859" cy="110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355" y="1736529"/>
            <a:ext cx="1398841" cy="1080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7435" y="4826027"/>
            <a:ext cx="2610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2.</a:t>
            </a:r>
          </a:p>
          <a:p>
            <a:r>
              <a:rPr lang="en-US" sz="2400" dirty="0"/>
              <a:t>Link it to what you know and what you have experienced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8786" y="4826027"/>
            <a:ext cx="2610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3.</a:t>
            </a:r>
          </a:p>
          <a:p>
            <a:r>
              <a:rPr lang="en-US" sz="2400" dirty="0"/>
              <a:t>Combine Step 1 and 2, to 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124577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Making Inferences: Introduction</vt:lpstr>
      <vt:lpstr>Picture 1: Who is he?</vt:lpstr>
      <vt:lpstr>Picture 2: What is happening?</vt:lpstr>
      <vt:lpstr>Now, look at the next picture!</vt:lpstr>
      <vt:lpstr>Picture 3:</vt:lpstr>
      <vt:lpstr>PowerPoint Presentation</vt:lpstr>
      <vt:lpstr>So, you have just made INFERENCES using the pictures</vt:lpstr>
      <vt:lpstr>What is an INFERENCE?</vt:lpstr>
      <vt:lpstr>How?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me what  you see in this picture!</dc:title>
  <dc:creator>Sandra Sembel</dc:creator>
  <cp:lastModifiedBy>UPH</cp:lastModifiedBy>
  <cp:revision>9</cp:revision>
  <dcterms:created xsi:type="dcterms:W3CDTF">2018-01-17T08:26:16Z</dcterms:created>
  <dcterms:modified xsi:type="dcterms:W3CDTF">2018-01-18T02:08:49Z</dcterms:modified>
</cp:coreProperties>
</file>