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4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4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6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AF82-34E9-4A10-A784-E11DF0ADC49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CC95-EDFF-403C-81AE-C8D949BF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7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 inferences from pictures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(Choose 3 pictures. Make 2 inferences from </a:t>
            </a:r>
            <a:r>
              <a:rPr lang="en-US" smtClean="0"/>
              <a:t>each picture)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2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982" y="856781"/>
            <a:ext cx="6930701" cy="46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164"/>
          <a:stretch/>
        </p:blipFill>
        <p:spPr>
          <a:xfrm>
            <a:off x="3365763" y="744571"/>
            <a:ext cx="7988037" cy="52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4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1" y="1563756"/>
            <a:ext cx="9968948" cy="49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76" y="1690688"/>
            <a:ext cx="9047408" cy="43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94" y="1690688"/>
            <a:ext cx="8453572" cy="47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6</a:t>
            </a:r>
            <a:endParaRPr lang="en-US" dirty="0"/>
          </a:p>
        </p:txBody>
      </p:sp>
      <p:pic>
        <p:nvPicPr>
          <p:cNvPr id="2050" name="Picture 2" descr="Image result for hel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9" y="1690688"/>
            <a:ext cx="7906555" cy="4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4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Make inferences from pictures</vt:lpstr>
      <vt:lpstr>Picture 1</vt:lpstr>
      <vt:lpstr>Picture 2</vt:lpstr>
      <vt:lpstr>Picture 3</vt:lpstr>
      <vt:lpstr>Picture 4</vt:lpstr>
      <vt:lpstr>Picture 5</vt:lpstr>
      <vt:lpstr>Picture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inferences from pictures</dc:title>
  <dc:creator>Sandra Sembel</dc:creator>
  <cp:lastModifiedBy>Sandra Sembel</cp:lastModifiedBy>
  <cp:revision>2</cp:revision>
  <dcterms:created xsi:type="dcterms:W3CDTF">2018-01-17T10:35:33Z</dcterms:created>
  <dcterms:modified xsi:type="dcterms:W3CDTF">2018-01-17T10:45:12Z</dcterms:modified>
</cp:coreProperties>
</file>