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2" r:id="rId12"/>
    <p:sldId id="265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5474D-892B-4218-ABDA-1EBD35A50DE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6557DB9-861E-4900-9FB4-DDDFE808B5C1}">
      <dgm:prSet phldrT="[Text]"/>
      <dgm:spPr/>
      <dgm:t>
        <a:bodyPr/>
        <a:lstStyle/>
        <a:p>
          <a:r>
            <a:rPr lang="id-ID" dirty="0" smtClean="0"/>
            <a:t>Concept</a:t>
          </a:r>
          <a:endParaRPr lang="id-ID" dirty="0"/>
        </a:p>
      </dgm:t>
    </dgm:pt>
    <dgm:pt modelId="{5A88EFDA-4214-49DA-A6C8-DD8E8E2A8DF6}" type="parTrans" cxnId="{8E452608-6F87-4417-ABDB-002D1F2E7A6D}">
      <dgm:prSet/>
      <dgm:spPr/>
      <dgm:t>
        <a:bodyPr/>
        <a:lstStyle/>
        <a:p>
          <a:endParaRPr lang="id-ID"/>
        </a:p>
      </dgm:t>
    </dgm:pt>
    <dgm:pt modelId="{8C3E377D-99B8-4C4C-9027-8F2CAA73E9DD}" type="sibTrans" cxnId="{8E452608-6F87-4417-ABDB-002D1F2E7A6D}">
      <dgm:prSet/>
      <dgm:spPr/>
      <dgm:t>
        <a:bodyPr/>
        <a:lstStyle/>
        <a:p>
          <a:endParaRPr lang="id-ID"/>
        </a:p>
      </dgm:t>
    </dgm:pt>
    <dgm:pt modelId="{5FFAC335-F3BC-485A-BD67-9CD562A558B3}">
      <dgm:prSet phldrT="[Text]"/>
      <dgm:spPr/>
      <dgm:t>
        <a:bodyPr/>
        <a:lstStyle/>
        <a:p>
          <a:r>
            <a:rPr lang="id-ID" dirty="0" smtClean="0"/>
            <a:t>Problem-Solution</a:t>
          </a:r>
          <a:endParaRPr lang="id-ID" dirty="0"/>
        </a:p>
      </dgm:t>
    </dgm:pt>
    <dgm:pt modelId="{28051B94-40D8-4D3C-9CDA-1AB1A9C5A052}" type="parTrans" cxnId="{AF24450F-3AED-48E7-8779-197477F2ACCC}">
      <dgm:prSet/>
      <dgm:spPr/>
      <dgm:t>
        <a:bodyPr/>
        <a:lstStyle/>
        <a:p>
          <a:endParaRPr lang="id-ID"/>
        </a:p>
      </dgm:t>
    </dgm:pt>
    <dgm:pt modelId="{9306206E-D894-464D-B823-4EEE946E6346}" type="sibTrans" cxnId="{AF24450F-3AED-48E7-8779-197477F2ACCC}">
      <dgm:prSet/>
      <dgm:spPr/>
      <dgm:t>
        <a:bodyPr/>
        <a:lstStyle/>
        <a:p>
          <a:endParaRPr lang="id-ID"/>
        </a:p>
      </dgm:t>
    </dgm:pt>
    <dgm:pt modelId="{7183CF85-F5C5-4410-8BFA-E18797773FDC}">
      <dgm:prSet phldrT="[Text]"/>
      <dgm:spPr/>
      <dgm:t>
        <a:bodyPr/>
        <a:lstStyle/>
        <a:p>
          <a:r>
            <a:rPr lang="id-ID" dirty="0" smtClean="0"/>
            <a:t>Cause-Effect</a:t>
          </a:r>
          <a:endParaRPr lang="id-ID" dirty="0"/>
        </a:p>
      </dgm:t>
    </dgm:pt>
    <dgm:pt modelId="{9CE074AB-7DDF-48C4-9074-48EE6F3D8457}" type="parTrans" cxnId="{4E57957C-722E-4317-8C63-EFE52231FB51}">
      <dgm:prSet/>
      <dgm:spPr/>
      <dgm:t>
        <a:bodyPr/>
        <a:lstStyle/>
        <a:p>
          <a:endParaRPr lang="id-ID"/>
        </a:p>
      </dgm:t>
    </dgm:pt>
    <dgm:pt modelId="{B6F2DAC8-6A27-4D43-B27D-2F06EB050411}" type="sibTrans" cxnId="{4E57957C-722E-4317-8C63-EFE52231FB51}">
      <dgm:prSet/>
      <dgm:spPr/>
      <dgm:t>
        <a:bodyPr/>
        <a:lstStyle/>
        <a:p>
          <a:endParaRPr lang="id-ID"/>
        </a:p>
      </dgm:t>
    </dgm:pt>
    <dgm:pt modelId="{BCC8C493-1D71-4193-9DB8-29DC21179147}">
      <dgm:prSet phldrT="[Text]"/>
      <dgm:spPr/>
      <dgm:t>
        <a:bodyPr/>
        <a:lstStyle/>
        <a:p>
          <a:r>
            <a:rPr lang="id-ID" dirty="0" smtClean="0"/>
            <a:t>Process</a:t>
          </a:r>
          <a:endParaRPr lang="id-ID" dirty="0"/>
        </a:p>
      </dgm:t>
    </dgm:pt>
    <dgm:pt modelId="{FE448918-64F6-4EC7-9B4C-04A52964C0B5}" type="parTrans" cxnId="{CF2C6867-0E63-431F-846B-7865D5C2E109}">
      <dgm:prSet/>
      <dgm:spPr/>
      <dgm:t>
        <a:bodyPr/>
        <a:lstStyle/>
        <a:p>
          <a:endParaRPr lang="id-ID"/>
        </a:p>
      </dgm:t>
    </dgm:pt>
    <dgm:pt modelId="{9D705D0C-A254-4DDC-8934-3F15B3D52EBB}" type="sibTrans" cxnId="{CF2C6867-0E63-431F-846B-7865D5C2E109}">
      <dgm:prSet/>
      <dgm:spPr/>
      <dgm:t>
        <a:bodyPr/>
        <a:lstStyle/>
        <a:p>
          <a:endParaRPr lang="id-ID"/>
        </a:p>
      </dgm:t>
    </dgm:pt>
    <dgm:pt modelId="{23EC306A-1CE9-4849-9305-F9A75437716F}">
      <dgm:prSet phldrT="[Text]"/>
      <dgm:spPr/>
      <dgm:t>
        <a:bodyPr/>
        <a:lstStyle/>
        <a:p>
          <a:r>
            <a:rPr lang="id-ID" dirty="0" smtClean="0"/>
            <a:t>Steps</a:t>
          </a:r>
          <a:endParaRPr lang="id-ID" dirty="0"/>
        </a:p>
      </dgm:t>
    </dgm:pt>
    <dgm:pt modelId="{F7E38123-62D7-43CA-9CCA-FF74B1C234C0}" type="parTrans" cxnId="{05780D7C-ED62-4E84-AD48-B2E9296AB024}">
      <dgm:prSet/>
      <dgm:spPr/>
      <dgm:t>
        <a:bodyPr/>
        <a:lstStyle/>
        <a:p>
          <a:endParaRPr lang="id-ID"/>
        </a:p>
      </dgm:t>
    </dgm:pt>
    <dgm:pt modelId="{62926F0C-268C-413F-BCF4-2C5C1B31654A}" type="sibTrans" cxnId="{05780D7C-ED62-4E84-AD48-B2E9296AB024}">
      <dgm:prSet/>
      <dgm:spPr/>
      <dgm:t>
        <a:bodyPr/>
        <a:lstStyle/>
        <a:p>
          <a:endParaRPr lang="id-ID"/>
        </a:p>
      </dgm:t>
    </dgm:pt>
    <dgm:pt modelId="{E41A598E-5D6E-4C09-854A-85678AF46973}">
      <dgm:prSet phldrT="[Text]"/>
      <dgm:spPr/>
      <dgm:t>
        <a:bodyPr/>
        <a:lstStyle/>
        <a:p>
          <a:r>
            <a:rPr lang="id-ID" dirty="0" smtClean="0"/>
            <a:t>Process flow</a:t>
          </a:r>
          <a:endParaRPr lang="id-ID" dirty="0"/>
        </a:p>
      </dgm:t>
    </dgm:pt>
    <dgm:pt modelId="{836296CD-47D3-4880-80F4-02DA7CFDC66D}" type="parTrans" cxnId="{759FAB83-A342-4395-90E1-F2A3E83FB57F}">
      <dgm:prSet/>
      <dgm:spPr/>
      <dgm:t>
        <a:bodyPr/>
        <a:lstStyle/>
        <a:p>
          <a:endParaRPr lang="id-ID"/>
        </a:p>
      </dgm:t>
    </dgm:pt>
    <dgm:pt modelId="{53E6D9D6-BAFB-4A4F-AB6B-25DE53C967B8}" type="sibTrans" cxnId="{759FAB83-A342-4395-90E1-F2A3E83FB57F}">
      <dgm:prSet/>
      <dgm:spPr/>
      <dgm:t>
        <a:bodyPr/>
        <a:lstStyle/>
        <a:p>
          <a:endParaRPr lang="id-ID"/>
        </a:p>
      </dgm:t>
    </dgm:pt>
    <dgm:pt modelId="{65333F3C-6A18-48A4-9299-A3649BD86BBA}">
      <dgm:prSet phldrT="[Text]"/>
      <dgm:spPr/>
      <dgm:t>
        <a:bodyPr/>
        <a:lstStyle/>
        <a:p>
          <a:r>
            <a:rPr lang="id-ID" dirty="0" smtClean="0"/>
            <a:t>Skills</a:t>
          </a:r>
          <a:endParaRPr lang="id-ID" dirty="0"/>
        </a:p>
      </dgm:t>
    </dgm:pt>
    <dgm:pt modelId="{83639FE3-4844-4B69-8A15-1A3864D064CA}" type="parTrans" cxnId="{68C904E3-2AED-442F-901D-AFAEC67A95C5}">
      <dgm:prSet/>
      <dgm:spPr/>
      <dgm:t>
        <a:bodyPr/>
        <a:lstStyle/>
        <a:p>
          <a:endParaRPr lang="id-ID"/>
        </a:p>
      </dgm:t>
    </dgm:pt>
    <dgm:pt modelId="{3846833E-9AC8-4048-882F-EF9F55259FF6}" type="sibTrans" cxnId="{68C904E3-2AED-442F-901D-AFAEC67A95C5}">
      <dgm:prSet/>
      <dgm:spPr/>
      <dgm:t>
        <a:bodyPr/>
        <a:lstStyle/>
        <a:p>
          <a:endParaRPr lang="id-ID"/>
        </a:p>
      </dgm:t>
    </dgm:pt>
    <dgm:pt modelId="{FE1B1153-47EA-4F7E-BC21-EE7392A3DCF6}">
      <dgm:prSet phldrT="[Text]"/>
      <dgm:spPr/>
      <dgm:t>
        <a:bodyPr/>
        <a:lstStyle/>
        <a:p>
          <a:r>
            <a:rPr lang="id-ID" dirty="0" smtClean="0"/>
            <a:t>Negotiation</a:t>
          </a:r>
          <a:endParaRPr lang="id-ID" dirty="0"/>
        </a:p>
      </dgm:t>
    </dgm:pt>
    <dgm:pt modelId="{50E02EAE-59F3-4956-9CC7-8535E0B43984}" type="parTrans" cxnId="{7B552F70-C10F-407B-83DF-B897092FBFF0}">
      <dgm:prSet/>
      <dgm:spPr/>
      <dgm:t>
        <a:bodyPr/>
        <a:lstStyle/>
        <a:p>
          <a:endParaRPr lang="id-ID"/>
        </a:p>
      </dgm:t>
    </dgm:pt>
    <dgm:pt modelId="{D523B5F9-8B48-4F85-AEDF-FFD3091220FA}" type="sibTrans" cxnId="{7B552F70-C10F-407B-83DF-B897092FBFF0}">
      <dgm:prSet/>
      <dgm:spPr/>
      <dgm:t>
        <a:bodyPr/>
        <a:lstStyle/>
        <a:p>
          <a:endParaRPr lang="id-ID"/>
        </a:p>
      </dgm:t>
    </dgm:pt>
    <dgm:pt modelId="{CC6EC643-99CC-4F2B-A4BF-7F04DC9D3E43}">
      <dgm:prSet phldrT="[Text]"/>
      <dgm:spPr/>
      <dgm:t>
        <a:bodyPr/>
        <a:lstStyle/>
        <a:p>
          <a:r>
            <a:rPr lang="id-ID" dirty="0" smtClean="0"/>
            <a:t>Telephone</a:t>
          </a:r>
          <a:endParaRPr lang="id-ID" dirty="0"/>
        </a:p>
      </dgm:t>
    </dgm:pt>
    <dgm:pt modelId="{3CB256AC-5BCD-4EAA-BC0D-E9E0D62D5F5A}" type="parTrans" cxnId="{FFBE3C54-C4A4-4965-8783-FDE47FE3F642}">
      <dgm:prSet/>
      <dgm:spPr/>
      <dgm:t>
        <a:bodyPr/>
        <a:lstStyle/>
        <a:p>
          <a:endParaRPr lang="id-ID"/>
        </a:p>
      </dgm:t>
    </dgm:pt>
    <dgm:pt modelId="{AEF27160-FA8A-43EB-82CC-5ADDDDEF4955}" type="sibTrans" cxnId="{FFBE3C54-C4A4-4965-8783-FDE47FE3F642}">
      <dgm:prSet/>
      <dgm:spPr/>
      <dgm:t>
        <a:bodyPr/>
        <a:lstStyle/>
        <a:p>
          <a:endParaRPr lang="id-ID"/>
        </a:p>
      </dgm:t>
    </dgm:pt>
    <dgm:pt modelId="{6BE99565-7788-4E9F-B002-BF8162F0DE6E}">
      <dgm:prSet phldrT="[Text]"/>
      <dgm:spPr/>
      <dgm:t>
        <a:bodyPr/>
        <a:lstStyle/>
        <a:p>
          <a:r>
            <a:rPr lang="id-ID" dirty="0" smtClean="0"/>
            <a:t>Comparison-contrast</a:t>
          </a:r>
          <a:endParaRPr lang="id-ID" dirty="0"/>
        </a:p>
      </dgm:t>
    </dgm:pt>
    <dgm:pt modelId="{9848CEB7-3D9B-4CEA-A277-39840CE5D6AF}" type="parTrans" cxnId="{94358419-47A9-49AC-A4A1-FD4EA818788F}">
      <dgm:prSet/>
      <dgm:spPr/>
    </dgm:pt>
    <dgm:pt modelId="{6F44378C-B2A5-4C9A-97C7-E3F707BBF486}" type="sibTrans" cxnId="{94358419-47A9-49AC-A4A1-FD4EA818788F}">
      <dgm:prSet/>
      <dgm:spPr/>
    </dgm:pt>
    <dgm:pt modelId="{BB04E38B-752C-4807-923E-7F26344AFF04}" type="pres">
      <dgm:prSet presAssocID="{DAD5474D-892B-4218-ABDA-1EBD35A50DEF}" presName="Name0" presStyleCnt="0">
        <dgm:presLayoutVars>
          <dgm:dir/>
          <dgm:animLvl val="lvl"/>
          <dgm:resizeHandles val="exact"/>
        </dgm:presLayoutVars>
      </dgm:prSet>
      <dgm:spPr/>
    </dgm:pt>
    <dgm:pt modelId="{07D45ABF-400E-4808-9BD2-B0069E46558E}" type="pres">
      <dgm:prSet presAssocID="{96557DB9-861E-4900-9FB4-DDDFE808B5C1}" presName="composite" presStyleCnt="0"/>
      <dgm:spPr/>
    </dgm:pt>
    <dgm:pt modelId="{4190AD9C-EFB4-43C0-8372-B0E8B09B473E}" type="pres">
      <dgm:prSet presAssocID="{96557DB9-861E-4900-9FB4-DDDFE808B5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B67526D-0472-49DD-A252-4B6BD62D85FB}" type="pres">
      <dgm:prSet presAssocID="{96557DB9-861E-4900-9FB4-DDDFE808B5C1}" presName="desTx" presStyleLbl="alignAccFollowNode1" presStyleIdx="0" presStyleCnt="3">
        <dgm:presLayoutVars>
          <dgm:bulletEnabled val="1"/>
        </dgm:presLayoutVars>
      </dgm:prSet>
      <dgm:spPr/>
    </dgm:pt>
    <dgm:pt modelId="{4E5EF277-A68C-40B0-BD35-B8A4D0B28E39}" type="pres">
      <dgm:prSet presAssocID="{8C3E377D-99B8-4C4C-9027-8F2CAA73E9DD}" presName="space" presStyleCnt="0"/>
      <dgm:spPr/>
    </dgm:pt>
    <dgm:pt modelId="{C3D9236F-FDB2-4199-9BAC-D580AE9CE4E1}" type="pres">
      <dgm:prSet presAssocID="{BCC8C493-1D71-4193-9DB8-29DC21179147}" presName="composite" presStyleCnt="0"/>
      <dgm:spPr/>
    </dgm:pt>
    <dgm:pt modelId="{F20ED5F2-6DFC-4328-8839-327B9314FBF0}" type="pres">
      <dgm:prSet presAssocID="{BCC8C493-1D71-4193-9DB8-29DC211791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D290CE9-63A7-4B30-A9FB-54A9BD332C3A}" type="pres">
      <dgm:prSet presAssocID="{BCC8C493-1D71-4193-9DB8-29DC21179147}" presName="desTx" presStyleLbl="alignAccFollowNode1" presStyleIdx="1" presStyleCnt="3">
        <dgm:presLayoutVars>
          <dgm:bulletEnabled val="1"/>
        </dgm:presLayoutVars>
      </dgm:prSet>
      <dgm:spPr/>
    </dgm:pt>
    <dgm:pt modelId="{496F1FDE-03A7-43F0-93F2-BFC791586110}" type="pres">
      <dgm:prSet presAssocID="{9D705D0C-A254-4DDC-8934-3F15B3D52EBB}" presName="space" presStyleCnt="0"/>
      <dgm:spPr/>
    </dgm:pt>
    <dgm:pt modelId="{9F3DBD24-0EA3-4465-B10B-3AD693A9858A}" type="pres">
      <dgm:prSet presAssocID="{65333F3C-6A18-48A4-9299-A3649BD86BBA}" presName="composite" presStyleCnt="0"/>
      <dgm:spPr/>
    </dgm:pt>
    <dgm:pt modelId="{9E7050B5-D93C-45C6-86AF-1A42932924D6}" type="pres">
      <dgm:prSet presAssocID="{65333F3C-6A18-48A4-9299-A3649BD86B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349CF-6FB3-4EAE-B5D9-BD4FECC68513}" type="pres">
      <dgm:prSet presAssocID="{65333F3C-6A18-48A4-9299-A3649BD86BB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CF127C5-7DBC-4BAA-B844-8E8062C0669E}" type="presOf" srcId="{6BE99565-7788-4E9F-B002-BF8162F0DE6E}" destId="{AB67526D-0472-49DD-A252-4B6BD62D85FB}" srcOrd="0" destOrd="2" presId="urn:microsoft.com/office/officeart/2005/8/layout/hList1"/>
    <dgm:cxn modelId="{759FAB83-A342-4395-90E1-F2A3E83FB57F}" srcId="{BCC8C493-1D71-4193-9DB8-29DC21179147}" destId="{E41A598E-5D6E-4C09-854A-85678AF46973}" srcOrd="1" destOrd="0" parTransId="{836296CD-47D3-4880-80F4-02DA7CFDC66D}" sibTransId="{53E6D9D6-BAFB-4A4F-AB6B-25DE53C967B8}"/>
    <dgm:cxn modelId="{CF2C6867-0E63-431F-846B-7865D5C2E109}" srcId="{DAD5474D-892B-4218-ABDA-1EBD35A50DEF}" destId="{BCC8C493-1D71-4193-9DB8-29DC21179147}" srcOrd="1" destOrd="0" parTransId="{FE448918-64F6-4EC7-9B4C-04A52964C0B5}" sibTransId="{9D705D0C-A254-4DDC-8934-3F15B3D52EBB}"/>
    <dgm:cxn modelId="{AC5A95F5-F85E-4FB8-AE40-E1DAF155CB16}" type="presOf" srcId="{5FFAC335-F3BC-485A-BD67-9CD562A558B3}" destId="{AB67526D-0472-49DD-A252-4B6BD62D85FB}" srcOrd="0" destOrd="0" presId="urn:microsoft.com/office/officeart/2005/8/layout/hList1"/>
    <dgm:cxn modelId="{BB2CE66E-81F5-4FEB-8259-6E3E558420AC}" type="presOf" srcId="{7183CF85-F5C5-4410-8BFA-E18797773FDC}" destId="{AB67526D-0472-49DD-A252-4B6BD62D85FB}" srcOrd="0" destOrd="1" presId="urn:microsoft.com/office/officeart/2005/8/layout/hList1"/>
    <dgm:cxn modelId="{6261BAAD-06A5-4126-876A-8B30CDD53696}" type="presOf" srcId="{CC6EC643-99CC-4F2B-A4BF-7F04DC9D3E43}" destId="{A6E349CF-6FB3-4EAE-B5D9-BD4FECC68513}" srcOrd="0" destOrd="1" presId="urn:microsoft.com/office/officeart/2005/8/layout/hList1"/>
    <dgm:cxn modelId="{D61CA9B9-DE36-44E6-A410-C79DF39D07CA}" type="presOf" srcId="{E41A598E-5D6E-4C09-854A-85678AF46973}" destId="{5D290CE9-63A7-4B30-A9FB-54A9BD332C3A}" srcOrd="0" destOrd="1" presId="urn:microsoft.com/office/officeart/2005/8/layout/hList1"/>
    <dgm:cxn modelId="{F28B29E3-86D6-495B-AD94-A4AF3D6C3AD9}" type="presOf" srcId="{FE1B1153-47EA-4F7E-BC21-EE7392A3DCF6}" destId="{A6E349CF-6FB3-4EAE-B5D9-BD4FECC68513}" srcOrd="0" destOrd="0" presId="urn:microsoft.com/office/officeart/2005/8/layout/hList1"/>
    <dgm:cxn modelId="{1EDED8E6-DD93-4311-9308-C9B3CB2B4524}" type="presOf" srcId="{65333F3C-6A18-48A4-9299-A3649BD86BBA}" destId="{9E7050B5-D93C-45C6-86AF-1A42932924D6}" srcOrd="0" destOrd="0" presId="urn:microsoft.com/office/officeart/2005/8/layout/hList1"/>
    <dgm:cxn modelId="{FFBE3C54-C4A4-4965-8783-FDE47FE3F642}" srcId="{65333F3C-6A18-48A4-9299-A3649BD86BBA}" destId="{CC6EC643-99CC-4F2B-A4BF-7F04DC9D3E43}" srcOrd="1" destOrd="0" parTransId="{3CB256AC-5BCD-4EAA-BC0D-E9E0D62D5F5A}" sibTransId="{AEF27160-FA8A-43EB-82CC-5ADDDDEF4955}"/>
    <dgm:cxn modelId="{8E452608-6F87-4417-ABDB-002D1F2E7A6D}" srcId="{DAD5474D-892B-4218-ABDA-1EBD35A50DEF}" destId="{96557DB9-861E-4900-9FB4-DDDFE808B5C1}" srcOrd="0" destOrd="0" parTransId="{5A88EFDA-4214-49DA-A6C8-DD8E8E2A8DF6}" sibTransId="{8C3E377D-99B8-4C4C-9027-8F2CAA73E9DD}"/>
    <dgm:cxn modelId="{68C904E3-2AED-442F-901D-AFAEC67A95C5}" srcId="{DAD5474D-892B-4218-ABDA-1EBD35A50DEF}" destId="{65333F3C-6A18-48A4-9299-A3649BD86BBA}" srcOrd="2" destOrd="0" parTransId="{83639FE3-4844-4B69-8A15-1A3864D064CA}" sibTransId="{3846833E-9AC8-4048-882F-EF9F55259FF6}"/>
    <dgm:cxn modelId="{7B552F70-C10F-407B-83DF-B897092FBFF0}" srcId="{65333F3C-6A18-48A4-9299-A3649BD86BBA}" destId="{FE1B1153-47EA-4F7E-BC21-EE7392A3DCF6}" srcOrd="0" destOrd="0" parTransId="{50E02EAE-59F3-4956-9CC7-8535E0B43984}" sibTransId="{D523B5F9-8B48-4F85-AEDF-FFD3091220FA}"/>
    <dgm:cxn modelId="{2ED3B422-4906-4AB2-8274-CBEC865D6DD2}" type="presOf" srcId="{23EC306A-1CE9-4849-9305-F9A75437716F}" destId="{5D290CE9-63A7-4B30-A9FB-54A9BD332C3A}" srcOrd="0" destOrd="0" presId="urn:microsoft.com/office/officeart/2005/8/layout/hList1"/>
    <dgm:cxn modelId="{05780D7C-ED62-4E84-AD48-B2E9296AB024}" srcId="{BCC8C493-1D71-4193-9DB8-29DC21179147}" destId="{23EC306A-1CE9-4849-9305-F9A75437716F}" srcOrd="0" destOrd="0" parTransId="{F7E38123-62D7-43CA-9CCA-FF74B1C234C0}" sibTransId="{62926F0C-268C-413F-BCF4-2C5C1B31654A}"/>
    <dgm:cxn modelId="{F1E996C8-5327-442A-8508-3D3FF227DBCD}" type="presOf" srcId="{BCC8C493-1D71-4193-9DB8-29DC21179147}" destId="{F20ED5F2-6DFC-4328-8839-327B9314FBF0}" srcOrd="0" destOrd="0" presId="urn:microsoft.com/office/officeart/2005/8/layout/hList1"/>
    <dgm:cxn modelId="{4E57957C-722E-4317-8C63-EFE52231FB51}" srcId="{96557DB9-861E-4900-9FB4-DDDFE808B5C1}" destId="{7183CF85-F5C5-4410-8BFA-E18797773FDC}" srcOrd="1" destOrd="0" parTransId="{9CE074AB-7DDF-48C4-9074-48EE6F3D8457}" sibTransId="{B6F2DAC8-6A27-4D43-B27D-2F06EB050411}"/>
    <dgm:cxn modelId="{94358419-47A9-49AC-A4A1-FD4EA818788F}" srcId="{96557DB9-861E-4900-9FB4-DDDFE808B5C1}" destId="{6BE99565-7788-4E9F-B002-BF8162F0DE6E}" srcOrd="2" destOrd="0" parTransId="{9848CEB7-3D9B-4CEA-A277-39840CE5D6AF}" sibTransId="{6F44378C-B2A5-4C9A-97C7-E3F707BBF486}"/>
    <dgm:cxn modelId="{20D40006-35E4-4399-8CB0-95DF8E817C26}" type="presOf" srcId="{96557DB9-861E-4900-9FB4-DDDFE808B5C1}" destId="{4190AD9C-EFB4-43C0-8372-B0E8B09B473E}" srcOrd="0" destOrd="0" presId="urn:microsoft.com/office/officeart/2005/8/layout/hList1"/>
    <dgm:cxn modelId="{AF24450F-3AED-48E7-8779-197477F2ACCC}" srcId="{96557DB9-861E-4900-9FB4-DDDFE808B5C1}" destId="{5FFAC335-F3BC-485A-BD67-9CD562A558B3}" srcOrd="0" destOrd="0" parTransId="{28051B94-40D8-4D3C-9CDA-1AB1A9C5A052}" sibTransId="{9306206E-D894-464D-B823-4EEE946E6346}"/>
    <dgm:cxn modelId="{CCE43F71-564D-4DA6-84E3-F6FF378982A2}" type="presOf" srcId="{DAD5474D-892B-4218-ABDA-1EBD35A50DEF}" destId="{BB04E38B-752C-4807-923E-7F26344AFF04}" srcOrd="0" destOrd="0" presId="urn:microsoft.com/office/officeart/2005/8/layout/hList1"/>
    <dgm:cxn modelId="{D200C483-9A8F-43BA-BAF7-34C46ABA8AEE}" type="presParOf" srcId="{BB04E38B-752C-4807-923E-7F26344AFF04}" destId="{07D45ABF-400E-4808-9BD2-B0069E46558E}" srcOrd="0" destOrd="0" presId="urn:microsoft.com/office/officeart/2005/8/layout/hList1"/>
    <dgm:cxn modelId="{9CEE2F9A-4BF8-4648-8C16-1E2743D1BE19}" type="presParOf" srcId="{07D45ABF-400E-4808-9BD2-B0069E46558E}" destId="{4190AD9C-EFB4-43C0-8372-B0E8B09B473E}" srcOrd="0" destOrd="0" presId="urn:microsoft.com/office/officeart/2005/8/layout/hList1"/>
    <dgm:cxn modelId="{85E0996E-7662-40B1-81E5-32DA3AD6B30F}" type="presParOf" srcId="{07D45ABF-400E-4808-9BD2-B0069E46558E}" destId="{AB67526D-0472-49DD-A252-4B6BD62D85FB}" srcOrd="1" destOrd="0" presId="urn:microsoft.com/office/officeart/2005/8/layout/hList1"/>
    <dgm:cxn modelId="{E15C58BB-A53C-487C-B6B8-CE48DEAF015D}" type="presParOf" srcId="{BB04E38B-752C-4807-923E-7F26344AFF04}" destId="{4E5EF277-A68C-40B0-BD35-B8A4D0B28E39}" srcOrd="1" destOrd="0" presId="urn:microsoft.com/office/officeart/2005/8/layout/hList1"/>
    <dgm:cxn modelId="{4BDE993D-9AB6-4EDB-AFFA-1F2BDB10A8AF}" type="presParOf" srcId="{BB04E38B-752C-4807-923E-7F26344AFF04}" destId="{C3D9236F-FDB2-4199-9BAC-D580AE9CE4E1}" srcOrd="2" destOrd="0" presId="urn:microsoft.com/office/officeart/2005/8/layout/hList1"/>
    <dgm:cxn modelId="{AADDF013-BFEE-4AB7-BF8F-AE90ABA88513}" type="presParOf" srcId="{C3D9236F-FDB2-4199-9BAC-D580AE9CE4E1}" destId="{F20ED5F2-6DFC-4328-8839-327B9314FBF0}" srcOrd="0" destOrd="0" presId="urn:microsoft.com/office/officeart/2005/8/layout/hList1"/>
    <dgm:cxn modelId="{5B87B9AD-695A-4A96-A70C-45C4EC1CC00D}" type="presParOf" srcId="{C3D9236F-FDB2-4199-9BAC-D580AE9CE4E1}" destId="{5D290CE9-63A7-4B30-A9FB-54A9BD332C3A}" srcOrd="1" destOrd="0" presId="urn:microsoft.com/office/officeart/2005/8/layout/hList1"/>
    <dgm:cxn modelId="{A825DC4A-3F8B-4394-9D0F-B5B750B1576A}" type="presParOf" srcId="{BB04E38B-752C-4807-923E-7F26344AFF04}" destId="{496F1FDE-03A7-43F0-93F2-BFC791586110}" srcOrd="3" destOrd="0" presId="urn:microsoft.com/office/officeart/2005/8/layout/hList1"/>
    <dgm:cxn modelId="{F338F9B7-7339-4A6D-A048-FDEF83996B84}" type="presParOf" srcId="{BB04E38B-752C-4807-923E-7F26344AFF04}" destId="{9F3DBD24-0EA3-4465-B10B-3AD693A9858A}" srcOrd="4" destOrd="0" presId="urn:microsoft.com/office/officeart/2005/8/layout/hList1"/>
    <dgm:cxn modelId="{CF213A96-D79E-4A21-82A8-F8B601F6DC74}" type="presParOf" srcId="{9F3DBD24-0EA3-4465-B10B-3AD693A9858A}" destId="{9E7050B5-D93C-45C6-86AF-1A42932924D6}" srcOrd="0" destOrd="0" presId="urn:microsoft.com/office/officeart/2005/8/layout/hList1"/>
    <dgm:cxn modelId="{33A831CE-522C-4CC2-A417-D699E346C692}" type="presParOf" srcId="{9F3DBD24-0EA3-4465-B10B-3AD693A9858A}" destId="{A6E349CF-6FB3-4EAE-B5D9-BD4FECC68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0AD9C-EFB4-43C0-8372-B0E8B09B473E}">
      <dsp:nvSpPr>
        <dsp:cNvPr id="0" name=""/>
        <dsp:cNvSpPr/>
      </dsp:nvSpPr>
      <dsp:spPr>
        <a:xfrm>
          <a:off x="1905" y="865600"/>
          <a:ext cx="1857374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Concept</a:t>
          </a:r>
          <a:endParaRPr lang="id-ID" sz="2000" kern="1200" dirty="0"/>
        </a:p>
      </dsp:txBody>
      <dsp:txXfrm>
        <a:off x="1905" y="865600"/>
        <a:ext cx="1857374" cy="576000"/>
      </dsp:txXfrm>
    </dsp:sp>
    <dsp:sp modelId="{AB67526D-0472-49DD-A252-4B6BD62D85FB}">
      <dsp:nvSpPr>
        <dsp:cNvPr id="0" name=""/>
        <dsp:cNvSpPr/>
      </dsp:nvSpPr>
      <dsp:spPr>
        <a:xfrm>
          <a:off x="1905" y="1441600"/>
          <a:ext cx="1857374" cy="1756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Problem-Solution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Cause-Effect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Comparison-contrast</a:t>
          </a:r>
          <a:endParaRPr lang="id-ID" sz="2000" kern="1200" dirty="0"/>
        </a:p>
      </dsp:txBody>
      <dsp:txXfrm>
        <a:off x="1905" y="1441600"/>
        <a:ext cx="1857374" cy="1756800"/>
      </dsp:txXfrm>
    </dsp:sp>
    <dsp:sp modelId="{F20ED5F2-6DFC-4328-8839-327B9314FBF0}">
      <dsp:nvSpPr>
        <dsp:cNvPr id="0" name=""/>
        <dsp:cNvSpPr/>
      </dsp:nvSpPr>
      <dsp:spPr>
        <a:xfrm>
          <a:off x="2119312" y="865600"/>
          <a:ext cx="1857374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Process</a:t>
          </a:r>
          <a:endParaRPr lang="id-ID" sz="2000" kern="1200" dirty="0"/>
        </a:p>
      </dsp:txBody>
      <dsp:txXfrm>
        <a:off x="2119312" y="865600"/>
        <a:ext cx="1857374" cy="576000"/>
      </dsp:txXfrm>
    </dsp:sp>
    <dsp:sp modelId="{5D290CE9-63A7-4B30-A9FB-54A9BD332C3A}">
      <dsp:nvSpPr>
        <dsp:cNvPr id="0" name=""/>
        <dsp:cNvSpPr/>
      </dsp:nvSpPr>
      <dsp:spPr>
        <a:xfrm>
          <a:off x="2119312" y="1441600"/>
          <a:ext cx="1857374" cy="1756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Steps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Process flow</a:t>
          </a:r>
          <a:endParaRPr lang="id-ID" sz="2000" kern="1200" dirty="0"/>
        </a:p>
      </dsp:txBody>
      <dsp:txXfrm>
        <a:off x="2119312" y="1441600"/>
        <a:ext cx="1857374" cy="1756800"/>
      </dsp:txXfrm>
    </dsp:sp>
    <dsp:sp modelId="{9E7050B5-D93C-45C6-86AF-1A42932924D6}">
      <dsp:nvSpPr>
        <dsp:cNvPr id="0" name=""/>
        <dsp:cNvSpPr/>
      </dsp:nvSpPr>
      <dsp:spPr>
        <a:xfrm>
          <a:off x="4236719" y="865600"/>
          <a:ext cx="1857374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Skills</a:t>
          </a:r>
          <a:endParaRPr lang="id-ID" sz="2000" kern="1200" dirty="0"/>
        </a:p>
      </dsp:txBody>
      <dsp:txXfrm>
        <a:off x="4236719" y="865600"/>
        <a:ext cx="1857374" cy="576000"/>
      </dsp:txXfrm>
    </dsp:sp>
    <dsp:sp modelId="{A6E349CF-6FB3-4EAE-B5D9-BD4FECC68513}">
      <dsp:nvSpPr>
        <dsp:cNvPr id="0" name=""/>
        <dsp:cNvSpPr/>
      </dsp:nvSpPr>
      <dsp:spPr>
        <a:xfrm>
          <a:off x="4236719" y="1441600"/>
          <a:ext cx="1857374" cy="1756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Negotiation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Telephone</a:t>
          </a:r>
          <a:endParaRPr lang="id-ID" sz="2000" kern="1200" dirty="0"/>
        </a:p>
      </dsp:txBody>
      <dsp:txXfrm>
        <a:off x="4236719" y="1441600"/>
        <a:ext cx="1857374" cy="175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211F-505B-4FFE-ADF3-1274EF22A924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73D6-D04D-47DF-A969-805AB674FCB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8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Language, visuals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473D6-D04D-47DF-A969-805AB674FCBA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3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9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59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75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9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58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23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36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86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450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9E8F-30B8-4D43-BD7F-7B0E7B7C3FB2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04AC-8DF9-4E65-AA5B-5AF5AAE8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INSTRUCTIONAL DESIGN </a:t>
            </a:r>
            <a:br>
              <a:rPr lang="id-ID" dirty="0" smtClean="0"/>
            </a:br>
            <a:r>
              <a:rPr lang="id-ID" dirty="0" smtClean="0"/>
              <a:t>Easy and Impactful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45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Types of information</a:t>
            </a:r>
            <a:endParaRPr lang="id-ID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521448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62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andra\Elearning\xteiwomf_10-Best-Practices-for-E-Learning-Storyboarding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2" y="1556792"/>
            <a:ext cx="7239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Provide Learning Guides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142920" y="514053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Activities/ interaction</a:t>
            </a:r>
            <a:endParaRPr lang="id-ID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544830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Worksheets</a:t>
            </a:r>
            <a:endParaRPr lang="id-ID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1067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Quizzes</a:t>
            </a:r>
            <a:endParaRPr lang="id-ID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9344" y="1417370"/>
            <a:ext cx="234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Questions</a:t>
            </a:r>
            <a:endParaRPr lang="id-ID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264272" y="3460651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Audio Visuals</a:t>
            </a:r>
            <a:endParaRPr lang="id-ID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6156195"/>
            <a:ext cx="457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Graphs/charts/tables</a:t>
            </a:r>
            <a:endParaRPr lang="id-ID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393616" y="1445648"/>
            <a:ext cx="162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/>
              <a:t>????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9127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Organization</a:t>
            </a:r>
            <a:endParaRPr lang="id-ID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53362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2150"/>
            <a:ext cx="8534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1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2"/>
          <a:stretch/>
        </p:blipFill>
        <p:spPr bwMode="auto">
          <a:xfrm>
            <a:off x="444500" y="1124744"/>
            <a:ext cx="8255000" cy="533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Should learning be like this?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199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6" y="1484784"/>
            <a:ext cx="8353806" cy="48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389" y="428328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/>
              <a:t>Learning is easy, enjoyable and effective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7609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6" y="1485528"/>
            <a:ext cx="2725270" cy="17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10212" b="13004"/>
          <a:stretch/>
        </p:blipFill>
        <p:spPr bwMode="auto">
          <a:xfrm>
            <a:off x="5508104" y="1621944"/>
            <a:ext cx="3489598" cy="16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591246" y="1772992"/>
            <a:ext cx="1296144" cy="97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077324" y="5517232"/>
            <a:ext cx="480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Expected </a:t>
            </a:r>
            <a:r>
              <a:rPr lang="id-ID" sz="5400" b="1" dirty="0" smtClean="0"/>
              <a:t>Change</a:t>
            </a:r>
            <a:endParaRPr lang="id-ID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7390" y="40770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Instructional</a:t>
            </a:r>
            <a:r>
              <a:rPr lang="id-ID" sz="3600" dirty="0" smtClean="0"/>
              <a:t> </a:t>
            </a:r>
            <a:r>
              <a:rPr lang="id-ID" sz="3600" b="1" dirty="0" smtClean="0"/>
              <a:t>Design</a:t>
            </a:r>
            <a:endParaRPr lang="id-ID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48680"/>
            <a:ext cx="480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Learning</a:t>
            </a:r>
            <a:endParaRPr lang="id-ID" sz="3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21" y="3763483"/>
            <a:ext cx="2956246" cy="153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ck Arc 3"/>
          <p:cNvSpPr/>
          <p:nvPr/>
        </p:nvSpPr>
        <p:spPr>
          <a:xfrm rot="10800000">
            <a:off x="2843808" y="2852936"/>
            <a:ext cx="2880320" cy="1103345"/>
          </a:xfrm>
          <a:prstGeom prst="blockArc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3" y="116632"/>
            <a:ext cx="8091515" cy="265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558924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M</a:t>
            </a:r>
            <a:r>
              <a:rPr lang="en-US" sz="2800" dirty="0" err="1" smtClean="0"/>
              <a:t>ake</a:t>
            </a:r>
            <a:r>
              <a:rPr lang="en-US" sz="2800" dirty="0" smtClean="0"/>
              <a:t> learning </a:t>
            </a:r>
            <a:r>
              <a:rPr lang="en-US" sz="3600" dirty="0" smtClean="0">
                <a:solidFill>
                  <a:srgbClr val="FF0000"/>
                </a:solidFill>
              </a:rPr>
              <a:t>easier</a:t>
            </a:r>
            <a:r>
              <a:rPr lang="en-US" sz="3600" dirty="0" smtClean="0"/>
              <a:t> </a:t>
            </a:r>
            <a:r>
              <a:rPr lang="en-US" sz="2800" dirty="0" smtClean="0"/>
              <a:t>and more </a:t>
            </a:r>
            <a:r>
              <a:rPr lang="en-US" sz="3600" dirty="0" smtClean="0">
                <a:solidFill>
                  <a:srgbClr val="FF0000"/>
                </a:solidFill>
              </a:rPr>
              <a:t>effective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2940620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"</a:t>
            </a:r>
            <a:r>
              <a:rPr lang="en-US" sz="2800" b="1" dirty="0" smtClean="0"/>
              <a:t>identify</a:t>
            </a:r>
            <a:r>
              <a:rPr lang="en-US" sz="2800" dirty="0" smtClean="0"/>
              <a:t> the skills, knowledge and the attitude </a:t>
            </a:r>
            <a:r>
              <a:rPr lang="id-ID" sz="4000" b="1" dirty="0" smtClean="0"/>
              <a:t>GAPS</a:t>
            </a:r>
            <a:r>
              <a:rPr lang="id-ID" sz="4000" dirty="0" smtClean="0"/>
              <a:t> </a:t>
            </a:r>
            <a:r>
              <a:rPr lang="en-US" sz="2800" dirty="0" smtClean="0"/>
              <a:t>of a targeted audience and to create</a:t>
            </a:r>
            <a:r>
              <a:rPr lang="id-ID" sz="2800" dirty="0" smtClean="0"/>
              <a:t>,</a:t>
            </a:r>
            <a:r>
              <a:rPr lang="en-US" sz="2800" dirty="0" smtClean="0"/>
              <a:t> select and suggest learning experiences that </a:t>
            </a:r>
            <a:r>
              <a:rPr lang="en-US" sz="4000" b="1" dirty="0" smtClean="0"/>
              <a:t>close</a:t>
            </a:r>
            <a:r>
              <a:rPr lang="en-US" sz="4000" dirty="0" smtClean="0"/>
              <a:t> </a:t>
            </a:r>
            <a:r>
              <a:rPr lang="en-US" sz="2800" dirty="0" smtClean="0"/>
              <a:t>this gap" </a:t>
            </a:r>
            <a:r>
              <a:rPr lang="id-ID" sz="2800" dirty="0" smtClean="0"/>
              <a:t> </a:t>
            </a:r>
            <a:r>
              <a:rPr lang="en-US" sz="2800" dirty="0" smtClean="0"/>
              <a:t>(Connie </a:t>
            </a:r>
            <a:r>
              <a:rPr lang="en-US" sz="2800" dirty="0" err="1" smtClean="0"/>
              <a:t>Malamed</a:t>
            </a:r>
            <a:r>
              <a:rPr lang="en-US" sz="2800" dirty="0" smtClean="0"/>
              <a:t>)</a:t>
            </a:r>
            <a:endParaRPr lang="id-ID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798">
            <a:off x="915308" y="5342664"/>
            <a:ext cx="878855" cy="12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2494040"/>
            <a:ext cx="623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dirty="0" smtClean="0"/>
              <a:t>M</a:t>
            </a:r>
            <a:r>
              <a:rPr lang="en-US" sz="4000" dirty="0" err="1" smtClean="0"/>
              <a:t>ake</a:t>
            </a:r>
            <a:r>
              <a:rPr lang="en-US" sz="4000" dirty="0" smtClean="0"/>
              <a:t> learning </a:t>
            </a:r>
            <a:r>
              <a:rPr lang="en-US" sz="4800" dirty="0" smtClean="0">
                <a:solidFill>
                  <a:srgbClr val="FF0000"/>
                </a:solidFill>
              </a:rPr>
              <a:t>easier</a:t>
            </a:r>
            <a:r>
              <a:rPr lang="en-US" sz="4800" dirty="0" smtClean="0"/>
              <a:t> </a:t>
            </a:r>
            <a:r>
              <a:rPr lang="en-US" sz="4000" dirty="0" smtClean="0"/>
              <a:t>and more </a:t>
            </a:r>
            <a:r>
              <a:rPr lang="en-US" sz="4800" dirty="0" smtClean="0">
                <a:solidFill>
                  <a:srgbClr val="FF0000"/>
                </a:solidFill>
              </a:rPr>
              <a:t>effective</a:t>
            </a:r>
            <a:endParaRPr lang="id-ID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798">
            <a:off x="1347355" y="2552033"/>
            <a:ext cx="878855" cy="12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107" y="764704"/>
            <a:ext cx="765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Design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211">
            <a:off x="3496463" y="4538667"/>
            <a:ext cx="2209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Learning Objectives</a:t>
            </a:r>
            <a:endParaRPr lang="id-ID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7" y="1700808"/>
            <a:ext cx="45059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8476" y="5166141"/>
            <a:ext cx="740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/>
              <a:t>Learner oriented, </a:t>
            </a:r>
            <a:r>
              <a:rPr lang="id-ID" sz="4800" b="1" dirty="0" smtClean="0"/>
              <a:t>Action</a:t>
            </a:r>
            <a:r>
              <a:rPr lang="id-ID" sz="3600" dirty="0" smtClean="0"/>
              <a:t>, </a:t>
            </a:r>
            <a:r>
              <a:rPr lang="id-ID" sz="3600" b="1" dirty="0" smtClean="0"/>
              <a:t>SMART</a:t>
            </a:r>
            <a:endParaRPr lang="id-ID" sz="3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8342"/>
          <a:stretch/>
        </p:blipFill>
        <p:spPr bwMode="auto">
          <a:xfrm>
            <a:off x="4389120" y="1700808"/>
            <a:ext cx="47548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7" y="188640"/>
            <a:ext cx="84986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1956402" cy="1008112"/>
          </a:xfrm>
        </p:spPr>
        <p:txBody>
          <a:bodyPr>
            <a:noAutofit/>
          </a:bodyPr>
          <a:lstStyle/>
          <a:p>
            <a:r>
              <a:rPr lang="id-ID" sz="7200" dirty="0" smtClean="0">
                <a:solidFill>
                  <a:schemeClr val="bg1"/>
                </a:solidFill>
              </a:rPr>
              <a:t>King</a:t>
            </a:r>
            <a:endParaRPr lang="id-ID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535" y="5200599"/>
            <a:ext cx="783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Keep it </a:t>
            </a:r>
            <a:r>
              <a:rPr lang="id-ID" sz="4800" b="1" dirty="0" smtClean="0"/>
              <a:t>Simple</a:t>
            </a:r>
            <a:r>
              <a:rPr lang="id-ID" sz="4800" dirty="0" smtClean="0"/>
              <a:t> </a:t>
            </a:r>
            <a:r>
              <a:rPr lang="id-ID" sz="4000" dirty="0" smtClean="0"/>
              <a:t>and </a:t>
            </a:r>
            <a:r>
              <a:rPr lang="id-ID" sz="4800" b="1" dirty="0" smtClean="0"/>
              <a:t>Relevant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26199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EB Hana\Takeaways\creative-instructional-design-1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6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114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INSTRUCTIONAL DESIGN  Easy and Impactful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King</vt:lpstr>
      <vt:lpstr>PowerPoint Presentation</vt:lpstr>
      <vt:lpstr>Types of information</vt:lpstr>
      <vt:lpstr>Provide Learning Guides</vt:lpstr>
      <vt:lpstr>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DESIGN  Easy and Impactful</dc:title>
  <dc:creator>ASUS</dc:creator>
  <cp:lastModifiedBy>ASUS</cp:lastModifiedBy>
  <cp:revision>9</cp:revision>
  <dcterms:created xsi:type="dcterms:W3CDTF">2015-05-11T04:20:55Z</dcterms:created>
  <dcterms:modified xsi:type="dcterms:W3CDTF">2015-05-11T07:33:40Z</dcterms:modified>
</cp:coreProperties>
</file>