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3" r:id="rId5"/>
    <p:sldId id="266" r:id="rId6"/>
    <p:sldId id="260" r:id="rId7"/>
    <p:sldId id="268" r:id="rId8"/>
    <p:sldId id="265" r:id="rId9"/>
    <p:sldId id="269" r:id="rId10"/>
    <p:sldId id="270" r:id="rId11"/>
    <p:sldId id="261" r:id="rId12"/>
    <p:sldId id="271" r:id="rId13"/>
    <p:sldId id="263" r:id="rId14"/>
    <p:sldId id="26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7629E-3521-4306-9937-BA6BF5459F3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2F7846-1752-430C-B9BD-3BDD19CF5830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62781BFD-095E-4D2D-BA9D-33F4A27D3BF0}" type="parTrans" cxnId="{8FA7A0C3-E48F-43B0-BFC6-DEA31D5C7F1A}">
      <dgm:prSet/>
      <dgm:spPr/>
      <dgm:t>
        <a:bodyPr/>
        <a:lstStyle/>
        <a:p>
          <a:endParaRPr lang="en-US"/>
        </a:p>
      </dgm:t>
    </dgm:pt>
    <dgm:pt modelId="{29034B32-D6A0-4BA5-92AF-AA5CC1CDD62C}" type="sibTrans" cxnId="{8FA7A0C3-E48F-43B0-BFC6-DEA31D5C7F1A}">
      <dgm:prSet/>
      <dgm:spPr/>
      <dgm:t>
        <a:bodyPr/>
        <a:lstStyle/>
        <a:p>
          <a:endParaRPr lang="en-US"/>
        </a:p>
      </dgm:t>
    </dgm:pt>
    <dgm:pt modelId="{403E6A2C-9529-463C-8D44-6A33D77B7CAA}">
      <dgm:prSet phldrT="[Text]"/>
      <dgm:spPr/>
      <dgm:t>
        <a:bodyPr/>
        <a:lstStyle/>
        <a:p>
          <a:r>
            <a:rPr lang="en-US" dirty="0" smtClean="0"/>
            <a:t>Describe</a:t>
          </a:r>
        </a:p>
      </dgm:t>
    </dgm:pt>
    <dgm:pt modelId="{302DE334-F2B5-4225-9113-22AF99ADF899}" type="parTrans" cxnId="{B38BCD9A-D121-452E-B163-F2FF60AD5308}">
      <dgm:prSet/>
      <dgm:spPr/>
      <dgm:t>
        <a:bodyPr/>
        <a:lstStyle/>
        <a:p>
          <a:endParaRPr lang="en-US"/>
        </a:p>
      </dgm:t>
    </dgm:pt>
    <dgm:pt modelId="{510C44A5-DBFA-4F48-BDC3-DC4A99C927F0}" type="sibTrans" cxnId="{B38BCD9A-D121-452E-B163-F2FF60AD5308}">
      <dgm:prSet/>
      <dgm:spPr/>
      <dgm:t>
        <a:bodyPr/>
        <a:lstStyle/>
        <a:p>
          <a:endParaRPr lang="en-US"/>
        </a:p>
      </dgm:t>
    </dgm:pt>
    <dgm:pt modelId="{45D1FB0C-DA27-4755-B309-CE45964DDAC0}">
      <dgm:prSet phldrT="[Text]"/>
      <dgm:spPr/>
      <dgm:t>
        <a:bodyPr/>
        <a:lstStyle/>
        <a:p>
          <a:r>
            <a:rPr lang="en-US" dirty="0" smtClean="0"/>
            <a:t>Demonstrate</a:t>
          </a:r>
          <a:endParaRPr lang="en-US" dirty="0"/>
        </a:p>
      </dgm:t>
    </dgm:pt>
    <dgm:pt modelId="{CBE66009-D666-4D5A-B958-57F0B850D4C4}" type="parTrans" cxnId="{7598B15A-9470-49E2-B002-762F4184B7BA}">
      <dgm:prSet/>
      <dgm:spPr/>
      <dgm:t>
        <a:bodyPr/>
        <a:lstStyle/>
        <a:p>
          <a:endParaRPr lang="en-US"/>
        </a:p>
      </dgm:t>
    </dgm:pt>
    <dgm:pt modelId="{B3E20896-6D1C-4DD4-A2D7-6D1420F08087}" type="sibTrans" cxnId="{7598B15A-9470-49E2-B002-762F4184B7BA}">
      <dgm:prSet/>
      <dgm:spPr/>
      <dgm:t>
        <a:bodyPr/>
        <a:lstStyle/>
        <a:p>
          <a:endParaRPr lang="en-US"/>
        </a:p>
      </dgm:t>
    </dgm:pt>
    <dgm:pt modelId="{87C77233-3D11-4AAD-A1ED-F13EF3C56AED}">
      <dgm:prSet phldrT="[Text]"/>
      <dgm:spPr/>
      <dgm:t>
        <a:bodyPr/>
        <a:lstStyle/>
        <a:p>
          <a:r>
            <a:rPr lang="en-US" dirty="0" smtClean="0"/>
            <a:t>Explain</a:t>
          </a:r>
          <a:endParaRPr lang="en-US" dirty="0"/>
        </a:p>
      </dgm:t>
    </dgm:pt>
    <dgm:pt modelId="{F439119A-855B-4AC9-BE71-A87F21DE788B}" type="parTrans" cxnId="{3B67D4D4-D9E1-474A-B72D-CEE09EB3881C}">
      <dgm:prSet/>
      <dgm:spPr/>
      <dgm:t>
        <a:bodyPr/>
        <a:lstStyle/>
        <a:p>
          <a:endParaRPr lang="en-US"/>
        </a:p>
      </dgm:t>
    </dgm:pt>
    <dgm:pt modelId="{54C90B13-E811-47D3-8FE8-280B63298C0F}" type="sibTrans" cxnId="{3B67D4D4-D9E1-474A-B72D-CEE09EB3881C}">
      <dgm:prSet/>
      <dgm:spPr/>
      <dgm:t>
        <a:bodyPr/>
        <a:lstStyle/>
        <a:p>
          <a:endParaRPr lang="en-US"/>
        </a:p>
      </dgm:t>
    </dgm:pt>
    <dgm:pt modelId="{A1E6FAE5-C80A-4899-BAD9-866B0EE93B47}" type="pres">
      <dgm:prSet presAssocID="{7C77629E-3521-4306-9937-BA6BF5459F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E5ADF-D6E9-4D4B-A894-D9BD14DA09E9}" type="pres">
      <dgm:prSet presAssocID="{AB2F7846-1752-430C-B9BD-3BDD19CF5830}" presName="parentLin" presStyleCnt="0"/>
      <dgm:spPr/>
    </dgm:pt>
    <dgm:pt modelId="{13156736-DE1B-4161-B841-EC4014BDDADD}" type="pres">
      <dgm:prSet presAssocID="{AB2F7846-1752-430C-B9BD-3BDD19CF583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646D0F3-EE93-49D7-9432-8007021E3F6A}" type="pres">
      <dgm:prSet presAssocID="{AB2F7846-1752-430C-B9BD-3BDD19CF58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3C628-B304-4FD1-95CB-AACB510A1F69}" type="pres">
      <dgm:prSet presAssocID="{AB2F7846-1752-430C-B9BD-3BDD19CF5830}" presName="negativeSpace" presStyleCnt="0"/>
      <dgm:spPr/>
    </dgm:pt>
    <dgm:pt modelId="{40D0DEED-64F6-4BE0-8988-24185F3E3694}" type="pres">
      <dgm:prSet presAssocID="{AB2F7846-1752-430C-B9BD-3BDD19CF5830}" presName="childText" presStyleLbl="conFgAcc1" presStyleIdx="0" presStyleCnt="4">
        <dgm:presLayoutVars>
          <dgm:bulletEnabled val="1"/>
        </dgm:presLayoutVars>
      </dgm:prSet>
      <dgm:spPr/>
    </dgm:pt>
    <dgm:pt modelId="{D8C867E1-0A46-48D4-9056-485F87D64EE2}" type="pres">
      <dgm:prSet presAssocID="{29034B32-D6A0-4BA5-92AF-AA5CC1CDD62C}" presName="spaceBetweenRectangles" presStyleCnt="0"/>
      <dgm:spPr/>
    </dgm:pt>
    <dgm:pt modelId="{8D390643-11CF-4FE6-A4FD-735D4E8EEEB8}" type="pres">
      <dgm:prSet presAssocID="{403E6A2C-9529-463C-8D44-6A33D77B7CAA}" presName="parentLin" presStyleCnt="0"/>
      <dgm:spPr/>
    </dgm:pt>
    <dgm:pt modelId="{343D5722-D191-4E27-A167-E0791ABED542}" type="pres">
      <dgm:prSet presAssocID="{403E6A2C-9529-463C-8D44-6A33D77B7C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3706DC2-9988-48A5-9671-6C0D148936D4}" type="pres">
      <dgm:prSet presAssocID="{403E6A2C-9529-463C-8D44-6A33D77B7C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C400A-696D-4E25-B72D-8B8836FF18BB}" type="pres">
      <dgm:prSet presAssocID="{403E6A2C-9529-463C-8D44-6A33D77B7CAA}" presName="negativeSpace" presStyleCnt="0"/>
      <dgm:spPr/>
    </dgm:pt>
    <dgm:pt modelId="{9BA0C3A6-25A4-4568-B612-E7B72B1BF795}" type="pres">
      <dgm:prSet presAssocID="{403E6A2C-9529-463C-8D44-6A33D77B7CAA}" presName="childText" presStyleLbl="conFgAcc1" presStyleIdx="1" presStyleCnt="4">
        <dgm:presLayoutVars>
          <dgm:bulletEnabled val="1"/>
        </dgm:presLayoutVars>
      </dgm:prSet>
      <dgm:spPr/>
    </dgm:pt>
    <dgm:pt modelId="{ED81F9A1-70BC-4BEE-866A-EA31874B6730}" type="pres">
      <dgm:prSet presAssocID="{510C44A5-DBFA-4F48-BDC3-DC4A99C927F0}" presName="spaceBetweenRectangles" presStyleCnt="0"/>
      <dgm:spPr/>
    </dgm:pt>
    <dgm:pt modelId="{FDED81DF-C965-4C33-A4AD-1DE941EBD617}" type="pres">
      <dgm:prSet presAssocID="{45D1FB0C-DA27-4755-B309-CE45964DDAC0}" presName="parentLin" presStyleCnt="0"/>
      <dgm:spPr/>
    </dgm:pt>
    <dgm:pt modelId="{71DF16EA-57CF-4692-A085-095B264606A4}" type="pres">
      <dgm:prSet presAssocID="{45D1FB0C-DA27-4755-B309-CE45964DDAC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0A63460-E7AF-45F8-97F0-225E2C2395E9}" type="pres">
      <dgm:prSet presAssocID="{45D1FB0C-DA27-4755-B309-CE45964DDA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8E371-2B0D-445E-BBF6-FF342E8CC770}" type="pres">
      <dgm:prSet presAssocID="{45D1FB0C-DA27-4755-B309-CE45964DDAC0}" presName="negativeSpace" presStyleCnt="0"/>
      <dgm:spPr/>
    </dgm:pt>
    <dgm:pt modelId="{CDC4BEC7-0CDC-4C9F-89CD-D2B89A457194}" type="pres">
      <dgm:prSet presAssocID="{45D1FB0C-DA27-4755-B309-CE45964DDAC0}" presName="childText" presStyleLbl="conFgAcc1" presStyleIdx="2" presStyleCnt="4">
        <dgm:presLayoutVars>
          <dgm:bulletEnabled val="1"/>
        </dgm:presLayoutVars>
      </dgm:prSet>
      <dgm:spPr/>
    </dgm:pt>
    <dgm:pt modelId="{709DA2B8-6749-44B3-A1BF-81FFEC13982A}" type="pres">
      <dgm:prSet presAssocID="{B3E20896-6D1C-4DD4-A2D7-6D1420F08087}" presName="spaceBetweenRectangles" presStyleCnt="0"/>
      <dgm:spPr/>
    </dgm:pt>
    <dgm:pt modelId="{E126AECD-F04F-44A2-99B6-FCB57F74E99F}" type="pres">
      <dgm:prSet presAssocID="{87C77233-3D11-4AAD-A1ED-F13EF3C56AED}" presName="parentLin" presStyleCnt="0"/>
      <dgm:spPr/>
    </dgm:pt>
    <dgm:pt modelId="{2905D10B-A25F-4161-8C3C-F79080E0BB73}" type="pres">
      <dgm:prSet presAssocID="{87C77233-3D11-4AAD-A1ED-F13EF3C56A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59081A5-C544-421C-B9D1-6977E1573AE2}" type="pres">
      <dgm:prSet presAssocID="{87C77233-3D11-4AAD-A1ED-F13EF3C56A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A6D30-0066-4431-8F93-A10B67A8ADBD}" type="pres">
      <dgm:prSet presAssocID="{87C77233-3D11-4AAD-A1ED-F13EF3C56AED}" presName="negativeSpace" presStyleCnt="0"/>
      <dgm:spPr/>
    </dgm:pt>
    <dgm:pt modelId="{D436603B-4362-4CCC-8365-CD41EE321BD3}" type="pres">
      <dgm:prSet presAssocID="{87C77233-3D11-4AAD-A1ED-F13EF3C56A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A7A0C3-E48F-43B0-BFC6-DEA31D5C7F1A}" srcId="{7C77629E-3521-4306-9937-BA6BF5459F35}" destId="{AB2F7846-1752-430C-B9BD-3BDD19CF5830}" srcOrd="0" destOrd="0" parTransId="{62781BFD-095E-4D2D-BA9D-33F4A27D3BF0}" sibTransId="{29034B32-D6A0-4BA5-92AF-AA5CC1CDD62C}"/>
    <dgm:cxn modelId="{E36C5A3F-C476-4722-B7DE-F6B20B62E3E3}" type="presOf" srcId="{AB2F7846-1752-430C-B9BD-3BDD19CF5830}" destId="{13156736-DE1B-4161-B841-EC4014BDDADD}" srcOrd="0" destOrd="0" presId="urn:microsoft.com/office/officeart/2005/8/layout/list1"/>
    <dgm:cxn modelId="{84956949-4311-40C5-A0FB-9845D529F044}" type="presOf" srcId="{7C77629E-3521-4306-9937-BA6BF5459F35}" destId="{A1E6FAE5-C80A-4899-BAD9-866B0EE93B47}" srcOrd="0" destOrd="0" presId="urn:microsoft.com/office/officeart/2005/8/layout/list1"/>
    <dgm:cxn modelId="{7598B15A-9470-49E2-B002-762F4184B7BA}" srcId="{7C77629E-3521-4306-9937-BA6BF5459F35}" destId="{45D1FB0C-DA27-4755-B309-CE45964DDAC0}" srcOrd="2" destOrd="0" parTransId="{CBE66009-D666-4D5A-B958-57F0B850D4C4}" sibTransId="{B3E20896-6D1C-4DD4-A2D7-6D1420F08087}"/>
    <dgm:cxn modelId="{2AEBDA64-0764-426E-A987-19A8F068B179}" type="presOf" srcId="{87C77233-3D11-4AAD-A1ED-F13EF3C56AED}" destId="{759081A5-C544-421C-B9D1-6977E1573AE2}" srcOrd="1" destOrd="0" presId="urn:microsoft.com/office/officeart/2005/8/layout/list1"/>
    <dgm:cxn modelId="{64DFF3C1-37D8-48BE-AE8E-71DD1431F956}" type="presOf" srcId="{AB2F7846-1752-430C-B9BD-3BDD19CF5830}" destId="{9646D0F3-EE93-49D7-9432-8007021E3F6A}" srcOrd="1" destOrd="0" presId="urn:microsoft.com/office/officeart/2005/8/layout/list1"/>
    <dgm:cxn modelId="{EC52A644-EC45-4672-92BC-A5CAC48D7250}" type="presOf" srcId="{403E6A2C-9529-463C-8D44-6A33D77B7CAA}" destId="{E3706DC2-9988-48A5-9671-6C0D148936D4}" srcOrd="1" destOrd="0" presId="urn:microsoft.com/office/officeart/2005/8/layout/list1"/>
    <dgm:cxn modelId="{847E245B-D244-4DA8-B994-E5C45D8F722F}" type="presOf" srcId="{87C77233-3D11-4AAD-A1ED-F13EF3C56AED}" destId="{2905D10B-A25F-4161-8C3C-F79080E0BB73}" srcOrd="0" destOrd="0" presId="urn:microsoft.com/office/officeart/2005/8/layout/list1"/>
    <dgm:cxn modelId="{3B67D4D4-D9E1-474A-B72D-CEE09EB3881C}" srcId="{7C77629E-3521-4306-9937-BA6BF5459F35}" destId="{87C77233-3D11-4AAD-A1ED-F13EF3C56AED}" srcOrd="3" destOrd="0" parTransId="{F439119A-855B-4AC9-BE71-A87F21DE788B}" sibTransId="{54C90B13-E811-47D3-8FE8-280B63298C0F}"/>
    <dgm:cxn modelId="{B38BCD9A-D121-452E-B163-F2FF60AD5308}" srcId="{7C77629E-3521-4306-9937-BA6BF5459F35}" destId="{403E6A2C-9529-463C-8D44-6A33D77B7CAA}" srcOrd="1" destOrd="0" parTransId="{302DE334-F2B5-4225-9113-22AF99ADF899}" sibTransId="{510C44A5-DBFA-4F48-BDC3-DC4A99C927F0}"/>
    <dgm:cxn modelId="{363D6AD8-42B8-4421-8C7C-F99B3C8DEBF3}" type="presOf" srcId="{45D1FB0C-DA27-4755-B309-CE45964DDAC0}" destId="{71DF16EA-57CF-4692-A085-095B264606A4}" srcOrd="0" destOrd="0" presId="urn:microsoft.com/office/officeart/2005/8/layout/list1"/>
    <dgm:cxn modelId="{A6878DF8-CDAA-49A7-B153-479E68571608}" type="presOf" srcId="{403E6A2C-9529-463C-8D44-6A33D77B7CAA}" destId="{343D5722-D191-4E27-A167-E0791ABED542}" srcOrd="0" destOrd="0" presId="urn:microsoft.com/office/officeart/2005/8/layout/list1"/>
    <dgm:cxn modelId="{B10DC017-FDF9-4ED1-A450-06549E31F9CB}" type="presOf" srcId="{45D1FB0C-DA27-4755-B309-CE45964DDAC0}" destId="{D0A63460-E7AF-45F8-97F0-225E2C2395E9}" srcOrd="1" destOrd="0" presId="urn:microsoft.com/office/officeart/2005/8/layout/list1"/>
    <dgm:cxn modelId="{2BF49576-FAFD-4B84-902C-6D004B026DBF}" type="presParOf" srcId="{A1E6FAE5-C80A-4899-BAD9-866B0EE93B47}" destId="{F3FE5ADF-D6E9-4D4B-A894-D9BD14DA09E9}" srcOrd="0" destOrd="0" presId="urn:microsoft.com/office/officeart/2005/8/layout/list1"/>
    <dgm:cxn modelId="{75796026-330F-4B1F-A6D9-B79C5631D1B5}" type="presParOf" srcId="{F3FE5ADF-D6E9-4D4B-A894-D9BD14DA09E9}" destId="{13156736-DE1B-4161-B841-EC4014BDDADD}" srcOrd="0" destOrd="0" presId="urn:microsoft.com/office/officeart/2005/8/layout/list1"/>
    <dgm:cxn modelId="{DE4917CD-8CE2-4DBC-9819-0E335FAA34C6}" type="presParOf" srcId="{F3FE5ADF-D6E9-4D4B-A894-D9BD14DA09E9}" destId="{9646D0F3-EE93-49D7-9432-8007021E3F6A}" srcOrd="1" destOrd="0" presId="urn:microsoft.com/office/officeart/2005/8/layout/list1"/>
    <dgm:cxn modelId="{2E1B09F5-D970-4296-AC16-E5C08746899B}" type="presParOf" srcId="{A1E6FAE5-C80A-4899-BAD9-866B0EE93B47}" destId="{09C3C628-B304-4FD1-95CB-AACB510A1F69}" srcOrd="1" destOrd="0" presId="urn:microsoft.com/office/officeart/2005/8/layout/list1"/>
    <dgm:cxn modelId="{483204D4-A03E-4AB6-A154-E5903052D4C3}" type="presParOf" srcId="{A1E6FAE5-C80A-4899-BAD9-866B0EE93B47}" destId="{40D0DEED-64F6-4BE0-8988-24185F3E3694}" srcOrd="2" destOrd="0" presId="urn:microsoft.com/office/officeart/2005/8/layout/list1"/>
    <dgm:cxn modelId="{CBA949B7-1ACD-42A0-A569-F63C78B1A8C3}" type="presParOf" srcId="{A1E6FAE5-C80A-4899-BAD9-866B0EE93B47}" destId="{D8C867E1-0A46-48D4-9056-485F87D64EE2}" srcOrd="3" destOrd="0" presId="urn:microsoft.com/office/officeart/2005/8/layout/list1"/>
    <dgm:cxn modelId="{92BAA6F5-591A-4B2F-B006-797D13626816}" type="presParOf" srcId="{A1E6FAE5-C80A-4899-BAD9-866B0EE93B47}" destId="{8D390643-11CF-4FE6-A4FD-735D4E8EEEB8}" srcOrd="4" destOrd="0" presId="urn:microsoft.com/office/officeart/2005/8/layout/list1"/>
    <dgm:cxn modelId="{EBB518B7-7ACF-4249-809C-4805C57141D1}" type="presParOf" srcId="{8D390643-11CF-4FE6-A4FD-735D4E8EEEB8}" destId="{343D5722-D191-4E27-A167-E0791ABED542}" srcOrd="0" destOrd="0" presId="urn:microsoft.com/office/officeart/2005/8/layout/list1"/>
    <dgm:cxn modelId="{2DE4CF5F-DBB4-49CE-91CD-CBE94ADD0A0F}" type="presParOf" srcId="{8D390643-11CF-4FE6-A4FD-735D4E8EEEB8}" destId="{E3706DC2-9988-48A5-9671-6C0D148936D4}" srcOrd="1" destOrd="0" presId="urn:microsoft.com/office/officeart/2005/8/layout/list1"/>
    <dgm:cxn modelId="{69E5BCE0-67D4-4C6E-B45C-51F16E293B58}" type="presParOf" srcId="{A1E6FAE5-C80A-4899-BAD9-866B0EE93B47}" destId="{1CAC400A-696D-4E25-B72D-8B8836FF18BB}" srcOrd="5" destOrd="0" presId="urn:microsoft.com/office/officeart/2005/8/layout/list1"/>
    <dgm:cxn modelId="{CAC904B8-4D37-425D-A9B0-2ECEF83D23FB}" type="presParOf" srcId="{A1E6FAE5-C80A-4899-BAD9-866B0EE93B47}" destId="{9BA0C3A6-25A4-4568-B612-E7B72B1BF795}" srcOrd="6" destOrd="0" presId="urn:microsoft.com/office/officeart/2005/8/layout/list1"/>
    <dgm:cxn modelId="{27B1D9D5-6509-4CC9-83A0-64FB3195ECBB}" type="presParOf" srcId="{A1E6FAE5-C80A-4899-BAD9-866B0EE93B47}" destId="{ED81F9A1-70BC-4BEE-866A-EA31874B6730}" srcOrd="7" destOrd="0" presId="urn:microsoft.com/office/officeart/2005/8/layout/list1"/>
    <dgm:cxn modelId="{EDF389B7-F614-431B-8C87-579C6428806F}" type="presParOf" srcId="{A1E6FAE5-C80A-4899-BAD9-866B0EE93B47}" destId="{FDED81DF-C965-4C33-A4AD-1DE941EBD617}" srcOrd="8" destOrd="0" presId="urn:microsoft.com/office/officeart/2005/8/layout/list1"/>
    <dgm:cxn modelId="{CF9F96AD-A073-4229-A6FC-0C4C1957E952}" type="presParOf" srcId="{FDED81DF-C965-4C33-A4AD-1DE941EBD617}" destId="{71DF16EA-57CF-4692-A085-095B264606A4}" srcOrd="0" destOrd="0" presId="urn:microsoft.com/office/officeart/2005/8/layout/list1"/>
    <dgm:cxn modelId="{078371A8-D0E0-479D-B3B0-BA0E01DA6304}" type="presParOf" srcId="{FDED81DF-C965-4C33-A4AD-1DE941EBD617}" destId="{D0A63460-E7AF-45F8-97F0-225E2C2395E9}" srcOrd="1" destOrd="0" presId="urn:microsoft.com/office/officeart/2005/8/layout/list1"/>
    <dgm:cxn modelId="{415ECCC7-91E1-4708-AC80-C765DBE1786C}" type="presParOf" srcId="{A1E6FAE5-C80A-4899-BAD9-866B0EE93B47}" destId="{9398E371-2B0D-445E-BBF6-FF342E8CC770}" srcOrd="9" destOrd="0" presId="urn:microsoft.com/office/officeart/2005/8/layout/list1"/>
    <dgm:cxn modelId="{5B1D466E-9A13-44D6-A6F1-AB7911C51776}" type="presParOf" srcId="{A1E6FAE5-C80A-4899-BAD9-866B0EE93B47}" destId="{CDC4BEC7-0CDC-4C9F-89CD-D2B89A457194}" srcOrd="10" destOrd="0" presId="urn:microsoft.com/office/officeart/2005/8/layout/list1"/>
    <dgm:cxn modelId="{C197027D-A607-4985-A6FF-E176D074D1CE}" type="presParOf" srcId="{A1E6FAE5-C80A-4899-BAD9-866B0EE93B47}" destId="{709DA2B8-6749-44B3-A1BF-81FFEC13982A}" srcOrd="11" destOrd="0" presId="urn:microsoft.com/office/officeart/2005/8/layout/list1"/>
    <dgm:cxn modelId="{6395C3E6-8D22-4F7E-BC63-38E36EFA8F5E}" type="presParOf" srcId="{A1E6FAE5-C80A-4899-BAD9-866B0EE93B47}" destId="{E126AECD-F04F-44A2-99B6-FCB57F74E99F}" srcOrd="12" destOrd="0" presId="urn:microsoft.com/office/officeart/2005/8/layout/list1"/>
    <dgm:cxn modelId="{1527ACA9-C65C-4F2F-BBC0-B0A8EBDCACF9}" type="presParOf" srcId="{E126AECD-F04F-44A2-99B6-FCB57F74E99F}" destId="{2905D10B-A25F-4161-8C3C-F79080E0BB73}" srcOrd="0" destOrd="0" presId="urn:microsoft.com/office/officeart/2005/8/layout/list1"/>
    <dgm:cxn modelId="{D843904B-2BEB-485B-A669-37B728290FEF}" type="presParOf" srcId="{E126AECD-F04F-44A2-99B6-FCB57F74E99F}" destId="{759081A5-C544-421C-B9D1-6977E1573AE2}" srcOrd="1" destOrd="0" presId="urn:microsoft.com/office/officeart/2005/8/layout/list1"/>
    <dgm:cxn modelId="{B0EB809D-3F17-4C84-A31E-E2815F2BDA73}" type="presParOf" srcId="{A1E6FAE5-C80A-4899-BAD9-866B0EE93B47}" destId="{D61A6D30-0066-4431-8F93-A10B67A8ADBD}" srcOrd="13" destOrd="0" presId="urn:microsoft.com/office/officeart/2005/8/layout/list1"/>
    <dgm:cxn modelId="{20F7661D-5777-4F58-95B0-D6CB3CBC1021}" type="presParOf" srcId="{A1E6FAE5-C80A-4899-BAD9-866B0EE93B47}" destId="{D436603B-4362-4CCC-8365-CD41EE321B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1B19E-9837-485B-BEDE-96737BCE812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302994-9ABB-464B-ABDB-FBE7558916B9}">
      <dgm:prSet phldrT="[Text]"/>
      <dgm:spPr/>
      <dgm:t>
        <a:bodyPr/>
        <a:lstStyle/>
        <a:p>
          <a:r>
            <a:rPr lang="en-US" dirty="0" smtClean="0"/>
            <a:t>Given</a:t>
          </a:r>
          <a:endParaRPr lang="en-US" dirty="0"/>
        </a:p>
      </dgm:t>
    </dgm:pt>
    <dgm:pt modelId="{38E3B3A5-F00D-4E25-986E-16A0D6F763CF}" type="parTrans" cxnId="{F95C1F39-5280-42A8-9DBD-A1EBB18D6F1C}">
      <dgm:prSet/>
      <dgm:spPr/>
      <dgm:t>
        <a:bodyPr/>
        <a:lstStyle/>
        <a:p>
          <a:endParaRPr lang="en-US"/>
        </a:p>
      </dgm:t>
    </dgm:pt>
    <dgm:pt modelId="{F6606863-5EDA-4E2D-B126-D5970CC44B87}" type="sibTrans" cxnId="{F95C1F39-5280-42A8-9DBD-A1EBB18D6F1C}">
      <dgm:prSet/>
      <dgm:spPr/>
      <dgm:t>
        <a:bodyPr/>
        <a:lstStyle/>
        <a:p>
          <a:endParaRPr lang="en-US"/>
        </a:p>
      </dgm:t>
    </dgm:pt>
    <dgm:pt modelId="{BE7E1CE6-796B-47EC-99D5-D78EFCE585FF}">
      <dgm:prSet phldrT="[Text]"/>
      <dgm:spPr/>
      <dgm:t>
        <a:bodyPr/>
        <a:lstStyle/>
        <a:p>
          <a:r>
            <a:rPr lang="en-US" dirty="0" smtClean="0"/>
            <a:t>Age (older) </a:t>
          </a:r>
          <a:endParaRPr lang="en-US" dirty="0"/>
        </a:p>
      </dgm:t>
    </dgm:pt>
    <dgm:pt modelId="{F5A32E34-1C6A-4399-84EB-9A38E2F8EF57}" type="parTrans" cxnId="{C2CC6886-6ED0-4F6F-A7B3-C80ACD77FB8E}">
      <dgm:prSet/>
      <dgm:spPr/>
      <dgm:t>
        <a:bodyPr/>
        <a:lstStyle/>
        <a:p>
          <a:endParaRPr lang="en-US"/>
        </a:p>
      </dgm:t>
    </dgm:pt>
    <dgm:pt modelId="{B73A4BD5-3946-4798-855F-5EA0185F3E6A}" type="sibTrans" cxnId="{C2CC6886-6ED0-4F6F-A7B3-C80ACD77FB8E}">
      <dgm:prSet/>
      <dgm:spPr/>
      <dgm:t>
        <a:bodyPr/>
        <a:lstStyle/>
        <a:p>
          <a:endParaRPr lang="en-US"/>
        </a:p>
      </dgm:t>
    </dgm:pt>
    <dgm:pt modelId="{F06AC417-F51D-4143-9D6E-56F46E71E2E8}">
      <dgm:prSet phldrT="[Text]"/>
      <dgm:spPr/>
      <dgm:t>
        <a:bodyPr/>
        <a:lstStyle/>
        <a:p>
          <a:r>
            <a:rPr lang="en-US" dirty="0" smtClean="0"/>
            <a:t>Gender (Man)</a:t>
          </a:r>
          <a:endParaRPr lang="en-US" dirty="0"/>
        </a:p>
      </dgm:t>
    </dgm:pt>
    <dgm:pt modelId="{79307B55-5589-411E-9A51-9F0F623740C6}" type="parTrans" cxnId="{925B22AE-A161-41AF-943F-E32A8677F948}">
      <dgm:prSet/>
      <dgm:spPr/>
      <dgm:t>
        <a:bodyPr/>
        <a:lstStyle/>
        <a:p>
          <a:endParaRPr lang="en-US"/>
        </a:p>
      </dgm:t>
    </dgm:pt>
    <dgm:pt modelId="{EC6C20B5-C8F9-42D8-877E-7FCC3D443DE1}" type="sibTrans" cxnId="{925B22AE-A161-41AF-943F-E32A8677F948}">
      <dgm:prSet/>
      <dgm:spPr/>
      <dgm:t>
        <a:bodyPr/>
        <a:lstStyle/>
        <a:p>
          <a:endParaRPr lang="en-US"/>
        </a:p>
      </dgm:t>
    </dgm:pt>
    <dgm:pt modelId="{AA2C6143-D071-4EB4-801A-9A118B9DAB54}">
      <dgm:prSet phldrT="[Text]"/>
      <dgm:spPr/>
      <dgm:t>
        <a:bodyPr/>
        <a:lstStyle/>
        <a:p>
          <a:r>
            <a:rPr lang="en-US" dirty="0" smtClean="0"/>
            <a:t>Controllable</a:t>
          </a:r>
          <a:endParaRPr lang="en-US" dirty="0"/>
        </a:p>
      </dgm:t>
    </dgm:pt>
    <dgm:pt modelId="{4B04C998-D113-438D-BE3F-ED95E8F02827}" type="parTrans" cxnId="{B0935F6C-208B-43F8-95A8-6D7C5C3BCDCA}">
      <dgm:prSet/>
      <dgm:spPr/>
      <dgm:t>
        <a:bodyPr/>
        <a:lstStyle/>
        <a:p>
          <a:endParaRPr lang="en-US"/>
        </a:p>
      </dgm:t>
    </dgm:pt>
    <dgm:pt modelId="{7D8589FF-E22B-4E6A-A907-AC68571E75AD}" type="sibTrans" cxnId="{B0935F6C-208B-43F8-95A8-6D7C5C3BCDCA}">
      <dgm:prSet/>
      <dgm:spPr/>
      <dgm:t>
        <a:bodyPr/>
        <a:lstStyle/>
        <a:p>
          <a:endParaRPr lang="en-US"/>
        </a:p>
      </dgm:t>
    </dgm:pt>
    <dgm:pt modelId="{CC952B44-F4FA-470C-99B0-C187A7B95D67}">
      <dgm:prSet phldrT="[Text]"/>
      <dgm:spPr/>
      <dgm:t>
        <a:bodyPr/>
        <a:lstStyle/>
        <a:p>
          <a:r>
            <a:rPr lang="en-US" dirty="0" smtClean="0"/>
            <a:t>Weight</a:t>
          </a:r>
          <a:endParaRPr lang="en-US" dirty="0"/>
        </a:p>
      </dgm:t>
    </dgm:pt>
    <dgm:pt modelId="{3B4AA275-6526-43D1-A56A-120462E589A0}" type="parTrans" cxnId="{59436316-5FE3-4D76-BB5B-1DEC5C555245}">
      <dgm:prSet/>
      <dgm:spPr/>
      <dgm:t>
        <a:bodyPr/>
        <a:lstStyle/>
        <a:p>
          <a:endParaRPr lang="en-US"/>
        </a:p>
      </dgm:t>
    </dgm:pt>
    <dgm:pt modelId="{B98963F7-4049-4901-91B4-70777F3C43AF}" type="sibTrans" cxnId="{59436316-5FE3-4D76-BB5B-1DEC5C555245}">
      <dgm:prSet/>
      <dgm:spPr/>
      <dgm:t>
        <a:bodyPr/>
        <a:lstStyle/>
        <a:p>
          <a:endParaRPr lang="en-US"/>
        </a:p>
      </dgm:t>
    </dgm:pt>
    <dgm:pt modelId="{F01D15BB-026A-4917-A659-5461F7E5E695}">
      <dgm:prSet phldrT="[Text]"/>
      <dgm:spPr/>
      <dgm:t>
        <a:bodyPr/>
        <a:lstStyle/>
        <a:p>
          <a:r>
            <a:rPr lang="en-US" dirty="0" smtClean="0"/>
            <a:t>Diet</a:t>
          </a:r>
          <a:endParaRPr lang="en-US" dirty="0"/>
        </a:p>
      </dgm:t>
    </dgm:pt>
    <dgm:pt modelId="{CBFFBBB4-9C3A-4998-A61D-0B8D9DBF2CDF}" type="parTrans" cxnId="{E0F2AE31-AD00-4B8A-B559-459A0D563DD5}">
      <dgm:prSet/>
      <dgm:spPr/>
      <dgm:t>
        <a:bodyPr/>
        <a:lstStyle/>
        <a:p>
          <a:endParaRPr lang="en-US"/>
        </a:p>
      </dgm:t>
    </dgm:pt>
    <dgm:pt modelId="{D6F0269F-314D-4EC9-84EB-2315DF114309}" type="sibTrans" cxnId="{E0F2AE31-AD00-4B8A-B559-459A0D563DD5}">
      <dgm:prSet/>
      <dgm:spPr/>
      <dgm:t>
        <a:bodyPr/>
        <a:lstStyle/>
        <a:p>
          <a:endParaRPr lang="en-US"/>
        </a:p>
      </dgm:t>
    </dgm:pt>
    <dgm:pt modelId="{2FA3F24C-B725-4C04-A97C-7AB4C5199860}">
      <dgm:prSet phldrT="[Text]"/>
      <dgm:spPr/>
      <dgm:t>
        <a:bodyPr/>
        <a:lstStyle/>
        <a:p>
          <a:r>
            <a:rPr lang="en-US" dirty="0" smtClean="0"/>
            <a:t>Family history </a:t>
          </a:r>
          <a:endParaRPr lang="en-US" dirty="0"/>
        </a:p>
      </dgm:t>
    </dgm:pt>
    <dgm:pt modelId="{33032DD7-C5A0-45DC-8AEF-AD08A7399291}" type="parTrans" cxnId="{5ADAC788-11D0-45D8-B0DB-E9419C60E361}">
      <dgm:prSet/>
      <dgm:spPr/>
      <dgm:t>
        <a:bodyPr/>
        <a:lstStyle/>
        <a:p>
          <a:endParaRPr lang="en-US"/>
        </a:p>
      </dgm:t>
    </dgm:pt>
    <dgm:pt modelId="{6CC4FE7A-D002-4A12-9F19-82293ED1A5B9}" type="sibTrans" cxnId="{5ADAC788-11D0-45D8-B0DB-E9419C60E361}">
      <dgm:prSet/>
      <dgm:spPr/>
      <dgm:t>
        <a:bodyPr/>
        <a:lstStyle/>
        <a:p>
          <a:endParaRPr lang="en-US"/>
        </a:p>
      </dgm:t>
    </dgm:pt>
    <dgm:pt modelId="{C9DF096E-3991-466D-92F2-1C4CCEAC48E7}">
      <dgm:prSet phldrT="[Text]"/>
      <dgm:spPr/>
      <dgm:t>
        <a:bodyPr/>
        <a:lstStyle/>
        <a:p>
          <a:r>
            <a:rPr lang="en-US" dirty="0" smtClean="0"/>
            <a:t>Smoking</a:t>
          </a:r>
          <a:endParaRPr lang="en-US" dirty="0"/>
        </a:p>
      </dgm:t>
    </dgm:pt>
    <dgm:pt modelId="{BF214ADB-80BC-4D8F-903B-969C06B81CB9}" type="parTrans" cxnId="{7E50E1CC-7C14-44DC-BD87-B4C7973DE786}">
      <dgm:prSet/>
      <dgm:spPr/>
      <dgm:t>
        <a:bodyPr/>
        <a:lstStyle/>
        <a:p>
          <a:endParaRPr lang="en-US"/>
        </a:p>
      </dgm:t>
    </dgm:pt>
    <dgm:pt modelId="{56F26862-971F-4E3A-A603-50082611FF20}" type="sibTrans" cxnId="{7E50E1CC-7C14-44DC-BD87-B4C7973DE786}">
      <dgm:prSet/>
      <dgm:spPr/>
      <dgm:t>
        <a:bodyPr/>
        <a:lstStyle/>
        <a:p>
          <a:endParaRPr lang="en-US"/>
        </a:p>
      </dgm:t>
    </dgm:pt>
    <dgm:pt modelId="{2208EEB5-9ACD-41CE-85A7-B7C1136B0212}">
      <dgm:prSet phldrT="[Text]"/>
      <dgm:spPr/>
      <dgm:t>
        <a:bodyPr/>
        <a:lstStyle/>
        <a:p>
          <a:r>
            <a:rPr lang="en-US" dirty="0" smtClean="0"/>
            <a:t>Alcohol</a:t>
          </a:r>
          <a:endParaRPr lang="en-US" dirty="0"/>
        </a:p>
      </dgm:t>
    </dgm:pt>
    <dgm:pt modelId="{0FF0C6A6-309B-41D5-9683-B38817AF0017}" type="parTrans" cxnId="{27193209-9FBD-4FA4-87AC-8F4F41C9D960}">
      <dgm:prSet/>
      <dgm:spPr/>
      <dgm:t>
        <a:bodyPr/>
        <a:lstStyle/>
        <a:p>
          <a:endParaRPr lang="en-US"/>
        </a:p>
      </dgm:t>
    </dgm:pt>
    <dgm:pt modelId="{84C40D64-971C-480F-A137-E54A5D33CBDE}" type="sibTrans" cxnId="{27193209-9FBD-4FA4-87AC-8F4F41C9D960}">
      <dgm:prSet/>
      <dgm:spPr/>
      <dgm:t>
        <a:bodyPr/>
        <a:lstStyle/>
        <a:p>
          <a:endParaRPr lang="en-US"/>
        </a:p>
      </dgm:t>
    </dgm:pt>
    <dgm:pt modelId="{C3B90DA9-E16B-4CB4-B8B9-0ED3F9B0C233}" type="pres">
      <dgm:prSet presAssocID="{3ED1B19E-9837-485B-BEDE-96737BCE81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622849-F58D-4422-803F-C6D59ED8C2E0}" type="pres">
      <dgm:prSet presAssocID="{74302994-9ABB-464B-ABDB-FBE7558916B9}" presName="composite" presStyleCnt="0"/>
      <dgm:spPr/>
    </dgm:pt>
    <dgm:pt modelId="{3A915516-4170-4935-918C-946497453085}" type="pres">
      <dgm:prSet presAssocID="{74302994-9ABB-464B-ABDB-FBE7558916B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D25AE-F159-4041-ABDF-350B64922647}" type="pres">
      <dgm:prSet presAssocID="{74302994-9ABB-464B-ABDB-FBE7558916B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A3406-2FEA-4131-8F3E-0AC188AAA691}" type="pres">
      <dgm:prSet presAssocID="{F6606863-5EDA-4E2D-B126-D5970CC44B87}" presName="space" presStyleCnt="0"/>
      <dgm:spPr/>
    </dgm:pt>
    <dgm:pt modelId="{65E9C1FD-C661-4FD2-B884-1EB355AA6BB4}" type="pres">
      <dgm:prSet presAssocID="{AA2C6143-D071-4EB4-801A-9A118B9DAB54}" presName="composite" presStyleCnt="0"/>
      <dgm:spPr/>
    </dgm:pt>
    <dgm:pt modelId="{006EF44C-66D4-4EE1-818D-E8079A2B8464}" type="pres">
      <dgm:prSet presAssocID="{AA2C6143-D071-4EB4-801A-9A118B9DAB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4169-4AA8-4AE3-B2BC-62F378579AEF}" type="pres">
      <dgm:prSet presAssocID="{AA2C6143-D071-4EB4-801A-9A118B9DAB5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35F6C-208B-43F8-95A8-6D7C5C3BCDCA}" srcId="{3ED1B19E-9837-485B-BEDE-96737BCE8121}" destId="{AA2C6143-D071-4EB4-801A-9A118B9DAB54}" srcOrd="1" destOrd="0" parTransId="{4B04C998-D113-438D-BE3F-ED95E8F02827}" sibTransId="{7D8589FF-E22B-4E6A-A907-AC68571E75AD}"/>
    <dgm:cxn modelId="{B591018D-9A5B-45B7-9A08-7803656C4FED}" type="presOf" srcId="{74302994-9ABB-464B-ABDB-FBE7558916B9}" destId="{3A915516-4170-4935-918C-946497453085}" srcOrd="0" destOrd="0" presId="urn:microsoft.com/office/officeart/2005/8/layout/hList1"/>
    <dgm:cxn modelId="{C0ECE138-F10D-49FD-BD06-CB1214F4EC3E}" type="presOf" srcId="{F06AC417-F51D-4143-9D6E-56F46E71E2E8}" destId="{54DD25AE-F159-4041-ABDF-350B64922647}" srcOrd="0" destOrd="1" presId="urn:microsoft.com/office/officeart/2005/8/layout/hList1"/>
    <dgm:cxn modelId="{F95C1F39-5280-42A8-9DBD-A1EBB18D6F1C}" srcId="{3ED1B19E-9837-485B-BEDE-96737BCE8121}" destId="{74302994-9ABB-464B-ABDB-FBE7558916B9}" srcOrd="0" destOrd="0" parTransId="{38E3B3A5-F00D-4E25-986E-16A0D6F763CF}" sibTransId="{F6606863-5EDA-4E2D-B126-D5970CC44B87}"/>
    <dgm:cxn modelId="{C2CC6886-6ED0-4F6F-A7B3-C80ACD77FB8E}" srcId="{74302994-9ABB-464B-ABDB-FBE7558916B9}" destId="{BE7E1CE6-796B-47EC-99D5-D78EFCE585FF}" srcOrd="0" destOrd="0" parTransId="{F5A32E34-1C6A-4399-84EB-9A38E2F8EF57}" sibTransId="{B73A4BD5-3946-4798-855F-5EA0185F3E6A}"/>
    <dgm:cxn modelId="{6514B920-1A6B-4809-9DA7-023CB4BEDB96}" type="presOf" srcId="{2208EEB5-9ACD-41CE-85A7-B7C1136B0212}" destId="{53094169-4AA8-4AE3-B2BC-62F378579AEF}" srcOrd="0" destOrd="3" presId="urn:microsoft.com/office/officeart/2005/8/layout/hList1"/>
    <dgm:cxn modelId="{7E50E1CC-7C14-44DC-BD87-B4C7973DE786}" srcId="{AA2C6143-D071-4EB4-801A-9A118B9DAB54}" destId="{C9DF096E-3991-466D-92F2-1C4CCEAC48E7}" srcOrd="2" destOrd="0" parTransId="{BF214ADB-80BC-4D8F-903B-969C06B81CB9}" sibTransId="{56F26862-971F-4E3A-A603-50082611FF20}"/>
    <dgm:cxn modelId="{D358D40C-2AE9-49B3-9EA3-5ABF7D33FC96}" type="presOf" srcId="{2FA3F24C-B725-4C04-A97C-7AB4C5199860}" destId="{54DD25AE-F159-4041-ABDF-350B64922647}" srcOrd="0" destOrd="2" presId="urn:microsoft.com/office/officeart/2005/8/layout/hList1"/>
    <dgm:cxn modelId="{5ADAC788-11D0-45D8-B0DB-E9419C60E361}" srcId="{74302994-9ABB-464B-ABDB-FBE7558916B9}" destId="{2FA3F24C-B725-4C04-A97C-7AB4C5199860}" srcOrd="2" destOrd="0" parTransId="{33032DD7-C5A0-45DC-8AEF-AD08A7399291}" sibTransId="{6CC4FE7A-D002-4A12-9F19-82293ED1A5B9}"/>
    <dgm:cxn modelId="{4BD65849-9394-4769-8098-135B0B2889F8}" type="presOf" srcId="{BE7E1CE6-796B-47EC-99D5-D78EFCE585FF}" destId="{54DD25AE-F159-4041-ABDF-350B64922647}" srcOrd="0" destOrd="0" presId="urn:microsoft.com/office/officeart/2005/8/layout/hList1"/>
    <dgm:cxn modelId="{3152BEFE-A35D-4887-8348-74D6C59DE2D2}" type="presOf" srcId="{C9DF096E-3991-466D-92F2-1C4CCEAC48E7}" destId="{53094169-4AA8-4AE3-B2BC-62F378579AEF}" srcOrd="0" destOrd="2" presId="urn:microsoft.com/office/officeart/2005/8/layout/hList1"/>
    <dgm:cxn modelId="{59436316-5FE3-4D76-BB5B-1DEC5C555245}" srcId="{AA2C6143-D071-4EB4-801A-9A118B9DAB54}" destId="{CC952B44-F4FA-470C-99B0-C187A7B95D67}" srcOrd="0" destOrd="0" parTransId="{3B4AA275-6526-43D1-A56A-120462E589A0}" sibTransId="{B98963F7-4049-4901-91B4-70777F3C43AF}"/>
    <dgm:cxn modelId="{B5597AF6-0A74-49F1-A6C4-9C98ECEA33D3}" type="presOf" srcId="{CC952B44-F4FA-470C-99B0-C187A7B95D67}" destId="{53094169-4AA8-4AE3-B2BC-62F378579AEF}" srcOrd="0" destOrd="0" presId="urn:microsoft.com/office/officeart/2005/8/layout/hList1"/>
    <dgm:cxn modelId="{C1D4D2CA-B33F-41ED-8F0F-F078A8ACBBD0}" type="presOf" srcId="{AA2C6143-D071-4EB4-801A-9A118B9DAB54}" destId="{006EF44C-66D4-4EE1-818D-E8079A2B8464}" srcOrd="0" destOrd="0" presId="urn:microsoft.com/office/officeart/2005/8/layout/hList1"/>
    <dgm:cxn modelId="{D647C7E1-6108-4560-A925-BC3684BC90CF}" type="presOf" srcId="{F01D15BB-026A-4917-A659-5461F7E5E695}" destId="{53094169-4AA8-4AE3-B2BC-62F378579AEF}" srcOrd="0" destOrd="1" presId="urn:microsoft.com/office/officeart/2005/8/layout/hList1"/>
    <dgm:cxn modelId="{925B22AE-A161-41AF-943F-E32A8677F948}" srcId="{74302994-9ABB-464B-ABDB-FBE7558916B9}" destId="{F06AC417-F51D-4143-9D6E-56F46E71E2E8}" srcOrd="1" destOrd="0" parTransId="{79307B55-5589-411E-9A51-9F0F623740C6}" sibTransId="{EC6C20B5-C8F9-42D8-877E-7FCC3D443DE1}"/>
    <dgm:cxn modelId="{E0F2AE31-AD00-4B8A-B559-459A0D563DD5}" srcId="{AA2C6143-D071-4EB4-801A-9A118B9DAB54}" destId="{F01D15BB-026A-4917-A659-5461F7E5E695}" srcOrd="1" destOrd="0" parTransId="{CBFFBBB4-9C3A-4998-A61D-0B8D9DBF2CDF}" sibTransId="{D6F0269F-314D-4EC9-84EB-2315DF114309}"/>
    <dgm:cxn modelId="{27193209-9FBD-4FA4-87AC-8F4F41C9D960}" srcId="{AA2C6143-D071-4EB4-801A-9A118B9DAB54}" destId="{2208EEB5-9ACD-41CE-85A7-B7C1136B0212}" srcOrd="3" destOrd="0" parTransId="{0FF0C6A6-309B-41D5-9683-B38817AF0017}" sibTransId="{84C40D64-971C-480F-A137-E54A5D33CBDE}"/>
    <dgm:cxn modelId="{2D2A222B-201F-4EFB-B706-6EF3EF7A3F06}" type="presOf" srcId="{3ED1B19E-9837-485B-BEDE-96737BCE8121}" destId="{C3B90DA9-E16B-4CB4-B8B9-0ED3F9B0C233}" srcOrd="0" destOrd="0" presId="urn:microsoft.com/office/officeart/2005/8/layout/hList1"/>
    <dgm:cxn modelId="{C8479FBD-F51C-4545-9E57-52DB57279FC8}" type="presParOf" srcId="{C3B90DA9-E16B-4CB4-B8B9-0ED3F9B0C233}" destId="{F7622849-F58D-4422-803F-C6D59ED8C2E0}" srcOrd="0" destOrd="0" presId="urn:microsoft.com/office/officeart/2005/8/layout/hList1"/>
    <dgm:cxn modelId="{3B5D44CC-9839-4E7E-BE47-18C33DA2BBE5}" type="presParOf" srcId="{F7622849-F58D-4422-803F-C6D59ED8C2E0}" destId="{3A915516-4170-4935-918C-946497453085}" srcOrd="0" destOrd="0" presId="urn:microsoft.com/office/officeart/2005/8/layout/hList1"/>
    <dgm:cxn modelId="{060FE330-3B60-4412-8DF9-E3D77E3F8D33}" type="presParOf" srcId="{F7622849-F58D-4422-803F-C6D59ED8C2E0}" destId="{54DD25AE-F159-4041-ABDF-350B64922647}" srcOrd="1" destOrd="0" presId="urn:microsoft.com/office/officeart/2005/8/layout/hList1"/>
    <dgm:cxn modelId="{8585F807-3D0C-48E3-B4F3-907E6AD3434F}" type="presParOf" srcId="{C3B90DA9-E16B-4CB4-B8B9-0ED3F9B0C233}" destId="{DB6A3406-2FEA-4131-8F3E-0AC188AAA691}" srcOrd="1" destOrd="0" presId="urn:microsoft.com/office/officeart/2005/8/layout/hList1"/>
    <dgm:cxn modelId="{CD163FBE-257D-4112-B595-BE067174CF66}" type="presParOf" srcId="{C3B90DA9-E16B-4CB4-B8B9-0ED3F9B0C233}" destId="{65E9C1FD-C661-4FD2-B884-1EB355AA6BB4}" srcOrd="2" destOrd="0" presId="urn:microsoft.com/office/officeart/2005/8/layout/hList1"/>
    <dgm:cxn modelId="{71BDCA94-0EAE-4ED7-A5B9-732ED6563A2F}" type="presParOf" srcId="{65E9C1FD-C661-4FD2-B884-1EB355AA6BB4}" destId="{006EF44C-66D4-4EE1-818D-E8079A2B8464}" srcOrd="0" destOrd="0" presId="urn:microsoft.com/office/officeart/2005/8/layout/hList1"/>
    <dgm:cxn modelId="{6C10629B-1BDA-4A4B-9068-20043F36EE81}" type="presParOf" srcId="{65E9C1FD-C661-4FD2-B884-1EB355AA6BB4}" destId="{53094169-4AA8-4AE3-B2BC-62F378579A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629E-3521-4306-9937-BA6BF5459F3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2F7846-1752-430C-B9BD-3BDD19CF5830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62781BFD-095E-4D2D-BA9D-33F4A27D3BF0}" type="parTrans" cxnId="{8FA7A0C3-E48F-43B0-BFC6-DEA31D5C7F1A}">
      <dgm:prSet/>
      <dgm:spPr/>
      <dgm:t>
        <a:bodyPr/>
        <a:lstStyle/>
        <a:p>
          <a:endParaRPr lang="en-US"/>
        </a:p>
      </dgm:t>
    </dgm:pt>
    <dgm:pt modelId="{29034B32-D6A0-4BA5-92AF-AA5CC1CDD62C}" type="sibTrans" cxnId="{8FA7A0C3-E48F-43B0-BFC6-DEA31D5C7F1A}">
      <dgm:prSet/>
      <dgm:spPr/>
      <dgm:t>
        <a:bodyPr/>
        <a:lstStyle/>
        <a:p>
          <a:endParaRPr lang="en-US"/>
        </a:p>
      </dgm:t>
    </dgm:pt>
    <dgm:pt modelId="{403E6A2C-9529-463C-8D44-6A33D77B7CAA}">
      <dgm:prSet phldrT="[Text]"/>
      <dgm:spPr/>
      <dgm:t>
        <a:bodyPr/>
        <a:lstStyle/>
        <a:p>
          <a:r>
            <a:rPr lang="en-US" dirty="0" smtClean="0"/>
            <a:t>Describe</a:t>
          </a:r>
        </a:p>
      </dgm:t>
    </dgm:pt>
    <dgm:pt modelId="{302DE334-F2B5-4225-9113-22AF99ADF899}" type="parTrans" cxnId="{B38BCD9A-D121-452E-B163-F2FF60AD5308}">
      <dgm:prSet/>
      <dgm:spPr/>
      <dgm:t>
        <a:bodyPr/>
        <a:lstStyle/>
        <a:p>
          <a:endParaRPr lang="en-US"/>
        </a:p>
      </dgm:t>
    </dgm:pt>
    <dgm:pt modelId="{510C44A5-DBFA-4F48-BDC3-DC4A99C927F0}" type="sibTrans" cxnId="{B38BCD9A-D121-452E-B163-F2FF60AD5308}">
      <dgm:prSet/>
      <dgm:spPr/>
      <dgm:t>
        <a:bodyPr/>
        <a:lstStyle/>
        <a:p>
          <a:endParaRPr lang="en-US"/>
        </a:p>
      </dgm:t>
    </dgm:pt>
    <dgm:pt modelId="{45D1FB0C-DA27-4755-B309-CE45964DDAC0}">
      <dgm:prSet phldrT="[Text]"/>
      <dgm:spPr/>
      <dgm:t>
        <a:bodyPr/>
        <a:lstStyle/>
        <a:p>
          <a:r>
            <a:rPr lang="en-US" dirty="0" smtClean="0"/>
            <a:t>Demonstrate</a:t>
          </a:r>
          <a:endParaRPr lang="en-US" dirty="0"/>
        </a:p>
      </dgm:t>
    </dgm:pt>
    <dgm:pt modelId="{CBE66009-D666-4D5A-B958-57F0B850D4C4}" type="parTrans" cxnId="{7598B15A-9470-49E2-B002-762F4184B7BA}">
      <dgm:prSet/>
      <dgm:spPr/>
      <dgm:t>
        <a:bodyPr/>
        <a:lstStyle/>
        <a:p>
          <a:endParaRPr lang="en-US"/>
        </a:p>
      </dgm:t>
    </dgm:pt>
    <dgm:pt modelId="{B3E20896-6D1C-4DD4-A2D7-6D1420F08087}" type="sibTrans" cxnId="{7598B15A-9470-49E2-B002-762F4184B7BA}">
      <dgm:prSet/>
      <dgm:spPr/>
      <dgm:t>
        <a:bodyPr/>
        <a:lstStyle/>
        <a:p>
          <a:endParaRPr lang="en-US"/>
        </a:p>
      </dgm:t>
    </dgm:pt>
    <dgm:pt modelId="{87C77233-3D11-4AAD-A1ED-F13EF3C56AED}">
      <dgm:prSet phldrT="[Text]"/>
      <dgm:spPr/>
      <dgm:t>
        <a:bodyPr/>
        <a:lstStyle/>
        <a:p>
          <a:r>
            <a:rPr lang="en-US" dirty="0" smtClean="0"/>
            <a:t>Explain</a:t>
          </a:r>
          <a:endParaRPr lang="en-US" dirty="0"/>
        </a:p>
      </dgm:t>
    </dgm:pt>
    <dgm:pt modelId="{F439119A-855B-4AC9-BE71-A87F21DE788B}" type="parTrans" cxnId="{3B67D4D4-D9E1-474A-B72D-CEE09EB3881C}">
      <dgm:prSet/>
      <dgm:spPr/>
      <dgm:t>
        <a:bodyPr/>
        <a:lstStyle/>
        <a:p>
          <a:endParaRPr lang="en-US"/>
        </a:p>
      </dgm:t>
    </dgm:pt>
    <dgm:pt modelId="{54C90B13-E811-47D3-8FE8-280B63298C0F}" type="sibTrans" cxnId="{3B67D4D4-D9E1-474A-B72D-CEE09EB3881C}">
      <dgm:prSet/>
      <dgm:spPr/>
      <dgm:t>
        <a:bodyPr/>
        <a:lstStyle/>
        <a:p>
          <a:endParaRPr lang="en-US"/>
        </a:p>
      </dgm:t>
    </dgm:pt>
    <dgm:pt modelId="{A1E6FAE5-C80A-4899-BAD9-866B0EE93B47}" type="pres">
      <dgm:prSet presAssocID="{7C77629E-3521-4306-9937-BA6BF5459F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E5ADF-D6E9-4D4B-A894-D9BD14DA09E9}" type="pres">
      <dgm:prSet presAssocID="{AB2F7846-1752-430C-B9BD-3BDD19CF5830}" presName="parentLin" presStyleCnt="0"/>
      <dgm:spPr/>
    </dgm:pt>
    <dgm:pt modelId="{13156736-DE1B-4161-B841-EC4014BDDADD}" type="pres">
      <dgm:prSet presAssocID="{AB2F7846-1752-430C-B9BD-3BDD19CF583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646D0F3-EE93-49D7-9432-8007021E3F6A}" type="pres">
      <dgm:prSet presAssocID="{AB2F7846-1752-430C-B9BD-3BDD19CF58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3C628-B304-4FD1-95CB-AACB510A1F69}" type="pres">
      <dgm:prSet presAssocID="{AB2F7846-1752-430C-B9BD-3BDD19CF5830}" presName="negativeSpace" presStyleCnt="0"/>
      <dgm:spPr/>
    </dgm:pt>
    <dgm:pt modelId="{40D0DEED-64F6-4BE0-8988-24185F3E3694}" type="pres">
      <dgm:prSet presAssocID="{AB2F7846-1752-430C-B9BD-3BDD19CF5830}" presName="childText" presStyleLbl="conFgAcc1" presStyleIdx="0" presStyleCnt="4">
        <dgm:presLayoutVars>
          <dgm:bulletEnabled val="1"/>
        </dgm:presLayoutVars>
      </dgm:prSet>
      <dgm:spPr/>
    </dgm:pt>
    <dgm:pt modelId="{D8C867E1-0A46-48D4-9056-485F87D64EE2}" type="pres">
      <dgm:prSet presAssocID="{29034B32-D6A0-4BA5-92AF-AA5CC1CDD62C}" presName="spaceBetweenRectangles" presStyleCnt="0"/>
      <dgm:spPr/>
    </dgm:pt>
    <dgm:pt modelId="{8D390643-11CF-4FE6-A4FD-735D4E8EEEB8}" type="pres">
      <dgm:prSet presAssocID="{403E6A2C-9529-463C-8D44-6A33D77B7CAA}" presName="parentLin" presStyleCnt="0"/>
      <dgm:spPr/>
    </dgm:pt>
    <dgm:pt modelId="{343D5722-D191-4E27-A167-E0791ABED542}" type="pres">
      <dgm:prSet presAssocID="{403E6A2C-9529-463C-8D44-6A33D77B7C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3706DC2-9988-48A5-9671-6C0D148936D4}" type="pres">
      <dgm:prSet presAssocID="{403E6A2C-9529-463C-8D44-6A33D77B7C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C400A-696D-4E25-B72D-8B8836FF18BB}" type="pres">
      <dgm:prSet presAssocID="{403E6A2C-9529-463C-8D44-6A33D77B7CAA}" presName="negativeSpace" presStyleCnt="0"/>
      <dgm:spPr/>
    </dgm:pt>
    <dgm:pt modelId="{9BA0C3A6-25A4-4568-B612-E7B72B1BF795}" type="pres">
      <dgm:prSet presAssocID="{403E6A2C-9529-463C-8D44-6A33D77B7CAA}" presName="childText" presStyleLbl="conFgAcc1" presStyleIdx="1" presStyleCnt="4">
        <dgm:presLayoutVars>
          <dgm:bulletEnabled val="1"/>
        </dgm:presLayoutVars>
      </dgm:prSet>
      <dgm:spPr/>
    </dgm:pt>
    <dgm:pt modelId="{ED81F9A1-70BC-4BEE-866A-EA31874B6730}" type="pres">
      <dgm:prSet presAssocID="{510C44A5-DBFA-4F48-BDC3-DC4A99C927F0}" presName="spaceBetweenRectangles" presStyleCnt="0"/>
      <dgm:spPr/>
    </dgm:pt>
    <dgm:pt modelId="{FDED81DF-C965-4C33-A4AD-1DE941EBD617}" type="pres">
      <dgm:prSet presAssocID="{45D1FB0C-DA27-4755-B309-CE45964DDAC0}" presName="parentLin" presStyleCnt="0"/>
      <dgm:spPr/>
    </dgm:pt>
    <dgm:pt modelId="{71DF16EA-57CF-4692-A085-095B264606A4}" type="pres">
      <dgm:prSet presAssocID="{45D1FB0C-DA27-4755-B309-CE45964DDAC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0A63460-E7AF-45F8-97F0-225E2C2395E9}" type="pres">
      <dgm:prSet presAssocID="{45D1FB0C-DA27-4755-B309-CE45964DDA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8E371-2B0D-445E-BBF6-FF342E8CC770}" type="pres">
      <dgm:prSet presAssocID="{45D1FB0C-DA27-4755-B309-CE45964DDAC0}" presName="negativeSpace" presStyleCnt="0"/>
      <dgm:spPr/>
    </dgm:pt>
    <dgm:pt modelId="{CDC4BEC7-0CDC-4C9F-89CD-D2B89A457194}" type="pres">
      <dgm:prSet presAssocID="{45D1FB0C-DA27-4755-B309-CE45964DDAC0}" presName="childText" presStyleLbl="conFgAcc1" presStyleIdx="2" presStyleCnt="4">
        <dgm:presLayoutVars>
          <dgm:bulletEnabled val="1"/>
        </dgm:presLayoutVars>
      </dgm:prSet>
      <dgm:spPr/>
    </dgm:pt>
    <dgm:pt modelId="{709DA2B8-6749-44B3-A1BF-81FFEC13982A}" type="pres">
      <dgm:prSet presAssocID="{B3E20896-6D1C-4DD4-A2D7-6D1420F08087}" presName="spaceBetweenRectangles" presStyleCnt="0"/>
      <dgm:spPr/>
    </dgm:pt>
    <dgm:pt modelId="{E126AECD-F04F-44A2-99B6-FCB57F74E99F}" type="pres">
      <dgm:prSet presAssocID="{87C77233-3D11-4AAD-A1ED-F13EF3C56AED}" presName="parentLin" presStyleCnt="0"/>
      <dgm:spPr/>
    </dgm:pt>
    <dgm:pt modelId="{2905D10B-A25F-4161-8C3C-F79080E0BB73}" type="pres">
      <dgm:prSet presAssocID="{87C77233-3D11-4AAD-A1ED-F13EF3C56A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59081A5-C544-421C-B9D1-6977E1573AE2}" type="pres">
      <dgm:prSet presAssocID="{87C77233-3D11-4AAD-A1ED-F13EF3C56A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A6D30-0066-4431-8F93-A10B67A8ADBD}" type="pres">
      <dgm:prSet presAssocID="{87C77233-3D11-4AAD-A1ED-F13EF3C56AED}" presName="negativeSpace" presStyleCnt="0"/>
      <dgm:spPr/>
    </dgm:pt>
    <dgm:pt modelId="{D436603B-4362-4CCC-8365-CD41EE321BD3}" type="pres">
      <dgm:prSet presAssocID="{87C77233-3D11-4AAD-A1ED-F13EF3C56A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939E3FC-5E8B-4BBE-B843-BC904388C020}" type="presOf" srcId="{45D1FB0C-DA27-4755-B309-CE45964DDAC0}" destId="{71DF16EA-57CF-4692-A085-095B264606A4}" srcOrd="0" destOrd="0" presId="urn:microsoft.com/office/officeart/2005/8/layout/list1"/>
    <dgm:cxn modelId="{8FA7A0C3-E48F-43B0-BFC6-DEA31D5C7F1A}" srcId="{7C77629E-3521-4306-9937-BA6BF5459F35}" destId="{AB2F7846-1752-430C-B9BD-3BDD19CF5830}" srcOrd="0" destOrd="0" parTransId="{62781BFD-095E-4D2D-BA9D-33F4A27D3BF0}" sibTransId="{29034B32-D6A0-4BA5-92AF-AA5CC1CDD62C}"/>
    <dgm:cxn modelId="{50BE37A8-8553-4896-B15F-69F15C02B97B}" type="presOf" srcId="{87C77233-3D11-4AAD-A1ED-F13EF3C56AED}" destId="{759081A5-C544-421C-B9D1-6977E1573AE2}" srcOrd="1" destOrd="0" presId="urn:microsoft.com/office/officeart/2005/8/layout/list1"/>
    <dgm:cxn modelId="{7598B15A-9470-49E2-B002-762F4184B7BA}" srcId="{7C77629E-3521-4306-9937-BA6BF5459F35}" destId="{45D1FB0C-DA27-4755-B309-CE45964DDAC0}" srcOrd="2" destOrd="0" parTransId="{CBE66009-D666-4D5A-B958-57F0B850D4C4}" sibTransId="{B3E20896-6D1C-4DD4-A2D7-6D1420F08087}"/>
    <dgm:cxn modelId="{0889C736-42D6-4A15-BC0B-DC69746B265B}" type="presOf" srcId="{AB2F7846-1752-430C-B9BD-3BDD19CF5830}" destId="{13156736-DE1B-4161-B841-EC4014BDDADD}" srcOrd="0" destOrd="0" presId="urn:microsoft.com/office/officeart/2005/8/layout/list1"/>
    <dgm:cxn modelId="{685990AD-7F77-4E80-8936-D2BA4448488A}" type="presOf" srcId="{403E6A2C-9529-463C-8D44-6A33D77B7CAA}" destId="{343D5722-D191-4E27-A167-E0791ABED542}" srcOrd="0" destOrd="0" presId="urn:microsoft.com/office/officeart/2005/8/layout/list1"/>
    <dgm:cxn modelId="{2306066D-BC44-4620-8924-B877CD33B941}" type="presOf" srcId="{45D1FB0C-DA27-4755-B309-CE45964DDAC0}" destId="{D0A63460-E7AF-45F8-97F0-225E2C2395E9}" srcOrd="1" destOrd="0" presId="urn:microsoft.com/office/officeart/2005/8/layout/list1"/>
    <dgm:cxn modelId="{49808F75-EB89-469F-A809-980D87BFDF6C}" type="presOf" srcId="{AB2F7846-1752-430C-B9BD-3BDD19CF5830}" destId="{9646D0F3-EE93-49D7-9432-8007021E3F6A}" srcOrd="1" destOrd="0" presId="urn:microsoft.com/office/officeart/2005/8/layout/list1"/>
    <dgm:cxn modelId="{268037DF-743D-4918-A5A6-4FC08B4092C5}" type="presOf" srcId="{87C77233-3D11-4AAD-A1ED-F13EF3C56AED}" destId="{2905D10B-A25F-4161-8C3C-F79080E0BB73}" srcOrd="0" destOrd="0" presId="urn:microsoft.com/office/officeart/2005/8/layout/list1"/>
    <dgm:cxn modelId="{3B67D4D4-D9E1-474A-B72D-CEE09EB3881C}" srcId="{7C77629E-3521-4306-9937-BA6BF5459F35}" destId="{87C77233-3D11-4AAD-A1ED-F13EF3C56AED}" srcOrd="3" destOrd="0" parTransId="{F439119A-855B-4AC9-BE71-A87F21DE788B}" sibTransId="{54C90B13-E811-47D3-8FE8-280B63298C0F}"/>
    <dgm:cxn modelId="{B38BCD9A-D121-452E-B163-F2FF60AD5308}" srcId="{7C77629E-3521-4306-9937-BA6BF5459F35}" destId="{403E6A2C-9529-463C-8D44-6A33D77B7CAA}" srcOrd="1" destOrd="0" parTransId="{302DE334-F2B5-4225-9113-22AF99ADF899}" sibTransId="{510C44A5-DBFA-4F48-BDC3-DC4A99C927F0}"/>
    <dgm:cxn modelId="{3504C870-7AA0-414F-8DAD-A555AA8F8D8D}" type="presOf" srcId="{403E6A2C-9529-463C-8D44-6A33D77B7CAA}" destId="{E3706DC2-9988-48A5-9671-6C0D148936D4}" srcOrd="1" destOrd="0" presId="urn:microsoft.com/office/officeart/2005/8/layout/list1"/>
    <dgm:cxn modelId="{59A8F563-D7DF-4507-8DC2-96335F966BEC}" type="presOf" srcId="{7C77629E-3521-4306-9937-BA6BF5459F35}" destId="{A1E6FAE5-C80A-4899-BAD9-866B0EE93B47}" srcOrd="0" destOrd="0" presId="urn:microsoft.com/office/officeart/2005/8/layout/list1"/>
    <dgm:cxn modelId="{786AD158-9FF3-4557-9241-45EBED51A8F9}" type="presParOf" srcId="{A1E6FAE5-C80A-4899-BAD9-866B0EE93B47}" destId="{F3FE5ADF-D6E9-4D4B-A894-D9BD14DA09E9}" srcOrd="0" destOrd="0" presId="urn:microsoft.com/office/officeart/2005/8/layout/list1"/>
    <dgm:cxn modelId="{A970994E-2739-4644-BA1F-6CC7EE307938}" type="presParOf" srcId="{F3FE5ADF-D6E9-4D4B-A894-D9BD14DA09E9}" destId="{13156736-DE1B-4161-B841-EC4014BDDADD}" srcOrd="0" destOrd="0" presId="urn:microsoft.com/office/officeart/2005/8/layout/list1"/>
    <dgm:cxn modelId="{38F5C8D7-25BF-444B-A42F-2D290442C541}" type="presParOf" srcId="{F3FE5ADF-D6E9-4D4B-A894-D9BD14DA09E9}" destId="{9646D0F3-EE93-49D7-9432-8007021E3F6A}" srcOrd="1" destOrd="0" presId="urn:microsoft.com/office/officeart/2005/8/layout/list1"/>
    <dgm:cxn modelId="{90BA07AE-3336-4767-927B-71AFC5DAA7FC}" type="presParOf" srcId="{A1E6FAE5-C80A-4899-BAD9-866B0EE93B47}" destId="{09C3C628-B304-4FD1-95CB-AACB510A1F69}" srcOrd="1" destOrd="0" presId="urn:microsoft.com/office/officeart/2005/8/layout/list1"/>
    <dgm:cxn modelId="{180F423E-32E1-43A9-B04A-49636118AD27}" type="presParOf" srcId="{A1E6FAE5-C80A-4899-BAD9-866B0EE93B47}" destId="{40D0DEED-64F6-4BE0-8988-24185F3E3694}" srcOrd="2" destOrd="0" presId="urn:microsoft.com/office/officeart/2005/8/layout/list1"/>
    <dgm:cxn modelId="{FD9EED95-D8F5-4D40-95EF-C5838FF03056}" type="presParOf" srcId="{A1E6FAE5-C80A-4899-BAD9-866B0EE93B47}" destId="{D8C867E1-0A46-48D4-9056-485F87D64EE2}" srcOrd="3" destOrd="0" presId="urn:microsoft.com/office/officeart/2005/8/layout/list1"/>
    <dgm:cxn modelId="{BF208B87-37A8-4BA7-8FB6-4E8826A748FE}" type="presParOf" srcId="{A1E6FAE5-C80A-4899-BAD9-866B0EE93B47}" destId="{8D390643-11CF-4FE6-A4FD-735D4E8EEEB8}" srcOrd="4" destOrd="0" presId="urn:microsoft.com/office/officeart/2005/8/layout/list1"/>
    <dgm:cxn modelId="{AF71430A-E9C0-48D3-8888-B7F383EC5416}" type="presParOf" srcId="{8D390643-11CF-4FE6-A4FD-735D4E8EEEB8}" destId="{343D5722-D191-4E27-A167-E0791ABED542}" srcOrd="0" destOrd="0" presId="urn:microsoft.com/office/officeart/2005/8/layout/list1"/>
    <dgm:cxn modelId="{EBDD770D-08F6-45E7-909D-398A48142A86}" type="presParOf" srcId="{8D390643-11CF-4FE6-A4FD-735D4E8EEEB8}" destId="{E3706DC2-9988-48A5-9671-6C0D148936D4}" srcOrd="1" destOrd="0" presId="urn:microsoft.com/office/officeart/2005/8/layout/list1"/>
    <dgm:cxn modelId="{4ED65C1E-9C44-4640-93CB-618D0B2681FA}" type="presParOf" srcId="{A1E6FAE5-C80A-4899-BAD9-866B0EE93B47}" destId="{1CAC400A-696D-4E25-B72D-8B8836FF18BB}" srcOrd="5" destOrd="0" presId="urn:microsoft.com/office/officeart/2005/8/layout/list1"/>
    <dgm:cxn modelId="{105F07FF-4363-4A87-98E3-79A976F75D1B}" type="presParOf" srcId="{A1E6FAE5-C80A-4899-BAD9-866B0EE93B47}" destId="{9BA0C3A6-25A4-4568-B612-E7B72B1BF795}" srcOrd="6" destOrd="0" presId="urn:microsoft.com/office/officeart/2005/8/layout/list1"/>
    <dgm:cxn modelId="{4AD59F87-A8E8-473C-968D-E6E2AA248769}" type="presParOf" srcId="{A1E6FAE5-C80A-4899-BAD9-866B0EE93B47}" destId="{ED81F9A1-70BC-4BEE-866A-EA31874B6730}" srcOrd="7" destOrd="0" presId="urn:microsoft.com/office/officeart/2005/8/layout/list1"/>
    <dgm:cxn modelId="{69778870-BD76-425D-A27A-824DDA30F464}" type="presParOf" srcId="{A1E6FAE5-C80A-4899-BAD9-866B0EE93B47}" destId="{FDED81DF-C965-4C33-A4AD-1DE941EBD617}" srcOrd="8" destOrd="0" presId="urn:microsoft.com/office/officeart/2005/8/layout/list1"/>
    <dgm:cxn modelId="{3CEDE94F-D104-44BD-8B88-90F5E9E82E59}" type="presParOf" srcId="{FDED81DF-C965-4C33-A4AD-1DE941EBD617}" destId="{71DF16EA-57CF-4692-A085-095B264606A4}" srcOrd="0" destOrd="0" presId="urn:microsoft.com/office/officeart/2005/8/layout/list1"/>
    <dgm:cxn modelId="{7FB9A921-3E64-4FA7-875F-94AC7B4F96B0}" type="presParOf" srcId="{FDED81DF-C965-4C33-A4AD-1DE941EBD617}" destId="{D0A63460-E7AF-45F8-97F0-225E2C2395E9}" srcOrd="1" destOrd="0" presId="urn:microsoft.com/office/officeart/2005/8/layout/list1"/>
    <dgm:cxn modelId="{960498E1-0B79-40AF-A971-F0EAF582A69C}" type="presParOf" srcId="{A1E6FAE5-C80A-4899-BAD9-866B0EE93B47}" destId="{9398E371-2B0D-445E-BBF6-FF342E8CC770}" srcOrd="9" destOrd="0" presId="urn:microsoft.com/office/officeart/2005/8/layout/list1"/>
    <dgm:cxn modelId="{19E284A1-3CC1-4E5D-BF8B-AF832D8D8973}" type="presParOf" srcId="{A1E6FAE5-C80A-4899-BAD9-866B0EE93B47}" destId="{CDC4BEC7-0CDC-4C9F-89CD-D2B89A457194}" srcOrd="10" destOrd="0" presId="urn:microsoft.com/office/officeart/2005/8/layout/list1"/>
    <dgm:cxn modelId="{8D86EF7D-9897-4950-9305-88437309BA5A}" type="presParOf" srcId="{A1E6FAE5-C80A-4899-BAD9-866B0EE93B47}" destId="{709DA2B8-6749-44B3-A1BF-81FFEC13982A}" srcOrd="11" destOrd="0" presId="urn:microsoft.com/office/officeart/2005/8/layout/list1"/>
    <dgm:cxn modelId="{CA5F44CB-31CC-44C8-BF39-657007917B11}" type="presParOf" srcId="{A1E6FAE5-C80A-4899-BAD9-866B0EE93B47}" destId="{E126AECD-F04F-44A2-99B6-FCB57F74E99F}" srcOrd="12" destOrd="0" presId="urn:microsoft.com/office/officeart/2005/8/layout/list1"/>
    <dgm:cxn modelId="{EDA75574-8BD0-46B5-BD7D-CD1404DA0633}" type="presParOf" srcId="{E126AECD-F04F-44A2-99B6-FCB57F74E99F}" destId="{2905D10B-A25F-4161-8C3C-F79080E0BB73}" srcOrd="0" destOrd="0" presId="urn:microsoft.com/office/officeart/2005/8/layout/list1"/>
    <dgm:cxn modelId="{F5DB12C8-0646-4CC7-90FB-848E3946F7B4}" type="presParOf" srcId="{E126AECD-F04F-44A2-99B6-FCB57F74E99F}" destId="{759081A5-C544-421C-B9D1-6977E1573AE2}" srcOrd="1" destOrd="0" presId="urn:microsoft.com/office/officeart/2005/8/layout/list1"/>
    <dgm:cxn modelId="{CB19B584-A2F7-48C7-B0FA-C16C56A41B45}" type="presParOf" srcId="{A1E6FAE5-C80A-4899-BAD9-866B0EE93B47}" destId="{D61A6D30-0066-4431-8F93-A10B67A8ADBD}" srcOrd="13" destOrd="0" presId="urn:microsoft.com/office/officeart/2005/8/layout/list1"/>
    <dgm:cxn modelId="{AE0AD336-C52E-4715-92CC-203BB9314810}" type="presParOf" srcId="{A1E6FAE5-C80A-4899-BAD9-866B0EE93B47}" destId="{D436603B-4362-4CCC-8365-CD41EE321B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629E-3521-4306-9937-BA6BF5459F3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2F7846-1752-430C-B9BD-3BDD19CF5830}">
      <dgm:prSet phldrT="[Text]"/>
      <dgm:spPr/>
      <dgm:t>
        <a:bodyPr/>
        <a:lstStyle/>
        <a:p>
          <a:r>
            <a:rPr lang="en-US" dirty="0" smtClean="0"/>
            <a:t>Definition Speech</a:t>
          </a:r>
          <a:endParaRPr lang="en-US" dirty="0"/>
        </a:p>
      </dgm:t>
    </dgm:pt>
    <dgm:pt modelId="{62781BFD-095E-4D2D-BA9D-33F4A27D3BF0}" type="parTrans" cxnId="{8FA7A0C3-E48F-43B0-BFC6-DEA31D5C7F1A}">
      <dgm:prSet/>
      <dgm:spPr/>
      <dgm:t>
        <a:bodyPr/>
        <a:lstStyle/>
        <a:p>
          <a:endParaRPr lang="en-US"/>
        </a:p>
      </dgm:t>
    </dgm:pt>
    <dgm:pt modelId="{29034B32-D6A0-4BA5-92AF-AA5CC1CDD62C}" type="sibTrans" cxnId="{8FA7A0C3-E48F-43B0-BFC6-DEA31D5C7F1A}">
      <dgm:prSet/>
      <dgm:spPr/>
      <dgm:t>
        <a:bodyPr/>
        <a:lstStyle/>
        <a:p>
          <a:endParaRPr lang="en-US"/>
        </a:p>
      </dgm:t>
    </dgm:pt>
    <dgm:pt modelId="{403E6A2C-9529-463C-8D44-6A33D77B7CAA}">
      <dgm:prSet phldrT="[Text]"/>
      <dgm:spPr/>
      <dgm:t>
        <a:bodyPr/>
        <a:lstStyle/>
        <a:p>
          <a:r>
            <a:rPr lang="en-US" dirty="0" smtClean="0"/>
            <a:t>Descriptive Speech</a:t>
          </a:r>
        </a:p>
      </dgm:t>
    </dgm:pt>
    <dgm:pt modelId="{302DE334-F2B5-4225-9113-22AF99ADF899}" type="parTrans" cxnId="{B38BCD9A-D121-452E-B163-F2FF60AD5308}">
      <dgm:prSet/>
      <dgm:spPr/>
      <dgm:t>
        <a:bodyPr/>
        <a:lstStyle/>
        <a:p>
          <a:endParaRPr lang="en-US"/>
        </a:p>
      </dgm:t>
    </dgm:pt>
    <dgm:pt modelId="{510C44A5-DBFA-4F48-BDC3-DC4A99C927F0}" type="sibTrans" cxnId="{B38BCD9A-D121-452E-B163-F2FF60AD5308}">
      <dgm:prSet/>
      <dgm:spPr/>
      <dgm:t>
        <a:bodyPr/>
        <a:lstStyle/>
        <a:p>
          <a:endParaRPr lang="en-US"/>
        </a:p>
      </dgm:t>
    </dgm:pt>
    <dgm:pt modelId="{45D1FB0C-DA27-4755-B309-CE45964DDAC0}">
      <dgm:prSet phldrT="[Text]"/>
      <dgm:spPr/>
      <dgm:t>
        <a:bodyPr/>
        <a:lstStyle/>
        <a:p>
          <a:r>
            <a:rPr lang="en-US" dirty="0" smtClean="0"/>
            <a:t>Demonstrative Speech</a:t>
          </a:r>
          <a:endParaRPr lang="en-US" dirty="0"/>
        </a:p>
      </dgm:t>
    </dgm:pt>
    <dgm:pt modelId="{CBE66009-D666-4D5A-B958-57F0B850D4C4}" type="parTrans" cxnId="{7598B15A-9470-49E2-B002-762F4184B7BA}">
      <dgm:prSet/>
      <dgm:spPr/>
      <dgm:t>
        <a:bodyPr/>
        <a:lstStyle/>
        <a:p>
          <a:endParaRPr lang="en-US"/>
        </a:p>
      </dgm:t>
    </dgm:pt>
    <dgm:pt modelId="{B3E20896-6D1C-4DD4-A2D7-6D1420F08087}" type="sibTrans" cxnId="{7598B15A-9470-49E2-B002-762F4184B7BA}">
      <dgm:prSet/>
      <dgm:spPr/>
      <dgm:t>
        <a:bodyPr/>
        <a:lstStyle/>
        <a:p>
          <a:endParaRPr lang="en-US"/>
        </a:p>
      </dgm:t>
    </dgm:pt>
    <dgm:pt modelId="{87C77233-3D11-4AAD-A1ED-F13EF3C56AED}">
      <dgm:prSet phldrT="[Text]"/>
      <dgm:spPr/>
      <dgm:t>
        <a:bodyPr/>
        <a:lstStyle/>
        <a:p>
          <a:r>
            <a:rPr lang="en-US" dirty="0" smtClean="0"/>
            <a:t>Explanatory Speech</a:t>
          </a:r>
          <a:endParaRPr lang="en-US" dirty="0"/>
        </a:p>
      </dgm:t>
    </dgm:pt>
    <dgm:pt modelId="{F439119A-855B-4AC9-BE71-A87F21DE788B}" type="parTrans" cxnId="{3B67D4D4-D9E1-474A-B72D-CEE09EB3881C}">
      <dgm:prSet/>
      <dgm:spPr/>
      <dgm:t>
        <a:bodyPr/>
        <a:lstStyle/>
        <a:p>
          <a:endParaRPr lang="en-US"/>
        </a:p>
      </dgm:t>
    </dgm:pt>
    <dgm:pt modelId="{54C90B13-E811-47D3-8FE8-280B63298C0F}" type="sibTrans" cxnId="{3B67D4D4-D9E1-474A-B72D-CEE09EB3881C}">
      <dgm:prSet/>
      <dgm:spPr/>
      <dgm:t>
        <a:bodyPr/>
        <a:lstStyle/>
        <a:p>
          <a:endParaRPr lang="en-US"/>
        </a:p>
      </dgm:t>
    </dgm:pt>
    <dgm:pt modelId="{A1E6FAE5-C80A-4899-BAD9-866B0EE93B47}" type="pres">
      <dgm:prSet presAssocID="{7C77629E-3521-4306-9937-BA6BF5459F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E5ADF-D6E9-4D4B-A894-D9BD14DA09E9}" type="pres">
      <dgm:prSet presAssocID="{AB2F7846-1752-430C-B9BD-3BDD19CF5830}" presName="parentLin" presStyleCnt="0"/>
      <dgm:spPr/>
    </dgm:pt>
    <dgm:pt modelId="{13156736-DE1B-4161-B841-EC4014BDDADD}" type="pres">
      <dgm:prSet presAssocID="{AB2F7846-1752-430C-B9BD-3BDD19CF583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646D0F3-EE93-49D7-9432-8007021E3F6A}" type="pres">
      <dgm:prSet presAssocID="{AB2F7846-1752-430C-B9BD-3BDD19CF58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3C628-B304-4FD1-95CB-AACB510A1F69}" type="pres">
      <dgm:prSet presAssocID="{AB2F7846-1752-430C-B9BD-3BDD19CF5830}" presName="negativeSpace" presStyleCnt="0"/>
      <dgm:spPr/>
    </dgm:pt>
    <dgm:pt modelId="{40D0DEED-64F6-4BE0-8988-24185F3E3694}" type="pres">
      <dgm:prSet presAssocID="{AB2F7846-1752-430C-B9BD-3BDD19CF5830}" presName="childText" presStyleLbl="conFgAcc1" presStyleIdx="0" presStyleCnt="4">
        <dgm:presLayoutVars>
          <dgm:bulletEnabled val="1"/>
        </dgm:presLayoutVars>
      </dgm:prSet>
      <dgm:spPr/>
    </dgm:pt>
    <dgm:pt modelId="{D8C867E1-0A46-48D4-9056-485F87D64EE2}" type="pres">
      <dgm:prSet presAssocID="{29034B32-D6A0-4BA5-92AF-AA5CC1CDD62C}" presName="spaceBetweenRectangles" presStyleCnt="0"/>
      <dgm:spPr/>
    </dgm:pt>
    <dgm:pt modelId="{8D390643-11CF-4FE6-A4FD-735D4E8EEEB8}" type="pres">
      <dgm:prSet presAssocID="{403E6A2C-9529-463C-8D44-6A33D77B7CAA}" presName="parentLin" presStyleCnt="0"/>
      <dgm:spPr/>
    </dgm:pt>
    <dgm:pt modelId="{343D5722-D191-4E27-A167-E0791ABED542}" type="pres">
      <dgm:prSet presAssocID="{403E6A2C-9529-463C-8D44-6A33D77B7C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3706DC2-9988-48A5-9671-6C0D148936D4}" type="pres">
      <dgm:prSet presAssocID="{403E6A2C-9529-463C-8D44-6A33D77B7C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C400A-696D-4E25-B72D-8B8836FF18BB}" type="pres">
      <dgm:prSet presAssocID="{403E6A2C-9529-463C-8D44-6A33D77B7CAA}" presName="negativeSpace" presStyleCnt="0"/>
      <dgm:spPr/>
    </dgm:pt>
    <dgm:pt modelId="{9BA0C3A6-25A4-4568-B612-E7B72B1BF795}" type="pres">
      <dgm:prSet presAssocID="{403E6A2C-9529-463C-8D44-6A33D77B7CAA}" presName="childText" presStyleLbl="conFgAcc1" presStyleIdx="1" presStyleCnt="4">
        <dgm:presLayoutVars>
          <dgm:bulletEnabled val="1"/>
        </dgm:presLayoutVars>
      </dgm:prSet>
      <dgm:spPr/>
    </dgm:pt>
    <dgm:pt modelId="{ED81F9A1-70BC-4BEE-866A-EA31874B6730}" type="pres">
      <dgm:prSet presAssocID="{510C44A5-DBFA-4F48-BDC3-DC4A99C927F0}" presName="spaceBetweenRectangles" presStyleCnt="0"/>
      <dgm:spPr/>
    </dgm:pt>
    <dgm:pt modelId="{FDED81DF-C965-4C33-A4AD-1DE941EBD617}" type="pres">
      <dgm:prSet presAssocID="{45D1FB0C-DA27-4755-B309-CE45964DDAC0}" presName="parentLin" presStyleCnt="0"/>
      <dgm:spPr/>
    </dgm:pt>
    <dgm:pt modelId="{71DF16EA-57CF-4692-A085-095B264606A4}" type="pres">
      <dgm:prSet presAssocID="{45D1FB0C-DA27-4755-B309-CE45964DDAC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0A63460-E7AF-45F8-97F0-225E2C2395E9}" type="pres">
      <dgm:prSet presAssocID="{45D1FB0C-DA27-4755-B309-CE45964DDA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8E371-2B0D-445E-BBF6-FF342E8CC770}" type="pres">
      <dgm:prSet presAssocID="{45D1FB0C-DA27-4755-B309-CE45964DDAC0}" presName="negativeSpace" presStyleCnt="0"/>
      <dgm:spPr/>
    </dgm:pt>
    <dgm:pt modelId="{CDC4BEC7-0CDC-4C9F-89CD-D2B89A457194}" type="pres">
      <dgm:prSet presAssocID="{45D1FB0C-DA27-4755-B309-CE45964DDAC0}" presName="childText" presStyleLbl="conFgAcc1" presStyleIdx="2" presStyleCnt="4">
        <dgm:presLayoutVars>
          <dgm:bulletEnabled val="1"/>
        </dgm:presLayoutVars>
      </dgm:prSet>
      <dgm:spPr/>
    </dgm:pt>
    <dgm:pt modelId="{709DA2B8-6749-44B3-A1BF-81FFEC13982A}" type="pres">
      <dgm:prSet presAssocID="{B3E20896-6D1C-4DD4-A2D7-6D1420F08087}" presName="spaceBetweenRectangles" presStyleCnt="0"/>
      <dgm:spPr/>
    </dgm:pt>
    <dgm:pt modelId="{E126AECD-F04F-44A2-99B6-FCB57F74E99F}" type="pres">
      <dgm:prSet presAssocID="{87C77233-3D11-4AAD-A1ED-F13EF3C56AED}" presName="parentLin" presStyleCnt="0"/>
      <dgm:spPr/>
    </dgm:pt>
    <dgm:pt modelId="{2905D10B-A25F-4161-8C3C-F79080E0BB73}" type="pres">
      <dgm:prSet presAssocID="{87C77233-3D11-4AAD-A1ED-F13EF3C56A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59081A5-C544-421C-B9D1-6977E1573AE2}" type="pres">
      <dgm:prSet presAssocID="{87C77233-3D11-4AAD-A1ED-F13EF3C56A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A6D30-0066-4431-8F93-A10B67A8ADBD}" type="pres">
      <dgm:prSet presAssocID="{87C77233-3D11-4AAD-A1ED-F13EF3C56AED}" presName="negativeSpace" presStyleCnt="0"/>
      <dgm:spPr/>
    </dgm:pt>
    <dgm:pt modelId="{D436603B-4362-4CCC-8365-CD41EE321BD3}" type="pres">
      <dgm:prSet presAssocID="{87C77233-3D11-4AAD-A1ED-F13EF3C56A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A7A0C3-E48F-43B0-BFC6-DEA31D5C7F1A}" srcId="{7C77629E-3521-4306-9937-BA6BF5459F35}" destId="{AB2F7846-1752-430C-B9BD-3BDD19CF5830}" srcOrd="0" destOrd="0" parTransId="{62781BFD-095E-4D2D-BA9D-33F4A27D3BF0}" sibTransId="{29034B32-D6A0-4BA5-92AF-AA5CC1CDD62C}"/>
    <dgm:cxn modelId="{E27290DF-8C75-4B5E-A2B5-9E6F76EDA4E7}" type="presOf" srcId="{AB2F7846-1752-430C-B9BD-3BDD19CF5830}" destId="{13156736-DE1B-4161-B841-EC4014BDDADD}" srcOrd="0" destOrd="0" presId="urn:microsoft.com/office/officeart/2005/8/layout/list1"/>
    <dgm:cxn modelId="{7D554473-6A90-4DC4-8D06-DD331DC8EA93}" type="presOf" srcId="{87C77233-3D11-4AAD-A1ED-F13EF3C56AED}" destId="{759081A5-C544-421C-B9D1-6977E1573AE2}" srcOrd="1" destOrd="0" presId="urn:microsoft.com/office/officeart/2005/8/layout/list1"/>
    <dgm:cxn modelId="{A0F61502-2039-453C-ABBE-2340169BF153}" type="presOf" srcId="{87C77233-3D11-4AAD-A1ED-F13EF3C56AED}" destId="{2905D10B-A25F-4161-8C3C-F79080E0BB73}" srcOrd="0" destOrd="0" presId="urn:microsoft.com/office/officeart/2005/8/layout/list1"/>
    <dgm:cxn modelId="{C9418B57-0E3B-48A6-BD58-286C60260B83}" type="presOf" srcId="{45D1FB0C-DA27-4755-B309-CE45964DDAC0}" destId="{D0A63460-E7AF-45F8-97F0-225E2C2395E9}" srcOrd="1" destOrd="0" presId="urn:microsoft.com/office/officeart/2005/8/layout/list1"/>
    <dgm:cxn modelId="{7598B15A-9470-49E2-B002-762F4184B7BA}" srcId="{7C77629E-3521-4306-9937-BA6BF5459F35}" destId="{45D1FB0C-DA27-4755-B309-CE45964DDAC0}" srcOrd="2" destOrd="0" parTransId="{CBE66009-D666-4D5A-B958-57F0B850D4C4}" sibTransId="{B3E20896-6D1C-4DD4-A2D7-6D1420F08087}"/>
    <dgm:cxn modelId="{FD6C0524-3A13-4088-9CBB-2A4628ABB9BB}" type="presOf" srcId="{403E6A2C-9529-463C-8D44-6A33D77B7CAA}" destId="{343D5722-D191-4E27-A167-E0791ABED542}" srcOrd="0" destOrd="0" presId="urn:microsoft.com/office/officeart/2005/8/layout/list1"/>
    <dgm:cxn modelId="{3B67D4D4-D9E1-474A-B72D-CEE09EB3881C}" srcId="{7C77629E-3521-4306-9937-BA6BF5459F35}" destId="{87C77233-3D11-4AAD-A1ED-F13EF3C56AED}" srcOrd="3" destOrd="0" parTransId="{F439119A-855B-4AC9-BE71-A87F21DE788B}" sibTransId="{54C90B13-E811-47D3-8FE8-280B63298C0F}"/>
    <dgm:cxn modelId="{B38BCD9A-D121-452E-B163-F2FF60AD5308}" srcId="{7C77629E-3521-4306-9937-BA6BF5459F35}" destId="{403E6A2C-9529-463C-8D44-6A33D77B7CAA}" srcOrd="1" destOrd="0" parTransId="{302DE334-F2B5-4225-9113-22AF99ADF899}" sibTransId="{510C44A5-DBFA-4F48-BDC3-DC4A99C927F0}"/>
    <dgm:cxn modelId="{782E8757-3D63-432A-9DA9-37A074AEADC2}" type="presOf" srcId="{45D1FB0C-DA27-4755-B309-CE45964DDAC0}" destId="{71DF16EA-57CF-4692-A085-095B264606A4}" srcOrd="0" destOrd="0" presId="urn:microsoft.com/office/officeart/2005/8/layout/list1"/>
    <dgm:cxn modelId="{C9AC64D1-0873-4EB4-99F7-D9808E9FAA9F}" type="presOf" srcId="{AB2F7846-1752-430C-B9BD-3BDD19CF5830}" destId="{9646D0F3-EE93-49D7-9432-8007021E3F6A}" srcOrd="1" destOrd="0" presId="urn:microsoft.com/office/officeart/2005/8/layout/list1"/>
    <dgm:cxn modelId="{B990B8E9-3691-443D-AC7C-1C526C0FB643}" type="presOf" srcId="{403E6A2C-9529-463C-8D44-6A33D77B7CAA}" destId="{E3706DC2-9988-48A5-9671-6C0D148936D4}" srcOrd="1" destOrd="0" presId="urn:microsoft.com/office/officeart/2005/8/layout/list1"/>
    <dgm:cxn modelId="{CDC2DDE0-F806-42C7-83DC-934704498393}" type="presOf" srcId="{7C77629E-3521-4306-9937-BA6BF5459F35}" destId="{A1E6FAE5-C80A-4899-BAD9-866B0EE93B47}" srcOrd="0" destOrd="0" presId="urn:microsoft.com/office/officeart/2005/8/layout/list1"/>
    <dgm:cxn modelId="{2AA65967-D7B5-46FA-8A7D-6F7E0D0377CF}" type="presParOf" srcId="{A1E6FAE5-C80A-4899-BAD9-866B0EE93B47}" destId="{F3FE5ADF-D6E9-4D4B-A894-D9BD14DA09E9}" srcOrd="0" destOrd="0" presId="urn:microsoft.com/office/officeart/2005/8/layout/list1"/>
    <dgm:cxn modelId="{14B72676-5947-452E-B148-833D84FD80B0}" type="presParOf" srcId="{F3FE5ADF-D6E9-4D4B-A894-D9BD14DA09E9}" destId="{13156736-DE1B-4161-B841-EC4014BDDADD}" srcOrd="0" destOrd="0" presId="urn:microsoft.com/office/officeart/2005/8/layout/list1"/>
    <dgm:cxn modelId="{6ADD797B-4C6C-4936-8A23-210807390172}" type="presParOf" srcId="{F3FE5ADF-D6E9-4D4B-A894-D9BD14DA09E9}" destId="{9646D0F3-EE93-49D7-9432-8007021E3F6A}" srcOrd="1" destOrd="0" presId="urn:microsoft.com/office/officeart/2005/8/layout/list1"/>
    <dgm:cxn modelId="{B6E2ED05-618F-41C1-897B-A71C2587A580}" type="presParOf" srcId="{A1E6FAE5-C80A-4899-BAD9-866B0EE93B47}" destId="{09C3C628-B304-4FD1-95CB-AACB510A1F69}" srcOrd="1" destOrd="0" presId="urn:microsoft.com/office/officeart/2005/8/layout/list1"/>
    <dgm:cxn modelId="{2314C6E7-4DE6-428A-8C90-78C528E4FDAB}" type="presParOf" srcId="{A1E6FAE5-C80A-4899-BAD9-866B0EE93B47}" destId="{40D0DEED-64F6-4BE0-8988-24185F3E3694}" srcOrd="2" destOrd="0" presId="urn:microsoft.com/office/officeart/2005/8/layout/list1"/>
    <dgm:cxn modelId="{1AD43C7F-2E74-453F-98DC-1D871BE4FF56}" type="presParOf" srcId="{A1E6FAE5-C80A-4899-BAD9-866B0EE93B47}" destId="{D8C867E1-0A46-48D4-9056-485F87D64EE2}" srcOrd="3" destOrd="0" presId="urn:microsoft.com/office/officeart/2005/8/layout/list1"/>
    <dgm:cxn modelId="{4D095E77-F04A-439C-9BEC-6EE3CDED319C}" type="presParOf" srcId="{A1E6FAE5-C80A-4899-BAD9-866B0EE93B47}" destId="{8D390643-11CF-4FE6-A4FD-735D4E8EEEB8}" srcOrd="4" destOrd="0" presId="urn:microsoft.com/office/officeart/2005/8/layout/list1"/>
    <dgm:cxn modelId="{FF78FA47-6205-4FE3-8CD3-93E9F083CA9E}" type="presParOf" srcId="{8D390643-11CF-4FE6-A4FD-735D4E8EEEB8}" destId="{343D5722-D191-4E27-A167-E0791ABED542}" srcOrd="0" destOrd="0" presId="urn:microsoft.com/office/officeart/2005/8/layout/list1"/>
    <dgm:cxn modelId="{FFAA2F4E-A667-4B47-A479-0293B68D8250}" type="presParOf" srcId="{8D390643-11CF-4FE6-A4FD-735D4E8EEEB8}" destId="{E3706DC2-9988-48A5-9671-6C0D148936D4}" srcOrd="1" destOrd="0" presId="urn:microsoft.com/office/officeart/2005/8/layout/list1"/>
    <dgm:cxn modelId="{B3B774F0-DA06-4828-90FA-87CA0BD8E694}" type="presParOf" srcId="{A1E6FAE5-C80A-4899-BAD9-866B0EE93B47}" destId="{1CAC400A-696D-4E25-B72D-8B8836FF18BB}" srcOrd="5" destOrd="0" presId="urn:microsoft.com/office/officeart/2005/8/layout/list1"/>
    <dgm:cxn modelId="{1C7B1934-C747-47AA-AE8D-7481B168D78D}" type="presParOf" srcId="{A1E6FAE5-C80A-4899-BAD9-866B0EE93B47}" destId="{9BA0C3A6-25A4-4568-B612-E7B72B1BF795}" srcOrd="6" destOrd="0" presId="urn:microsoft.com/office/officeart/2005/8/layout/list1"/>
    <dgm:cxn modelId="{E00ECAEC-31CE-4504-8346-15A6A4F18A02}" type="presParOf" srcId="{A1E6FAE5-C80A-4899-BAD9-866B0EE93B47}" destId="{ED81F9A1-70BC-4BEE-866A-EA31874B6730}" srcOrd="7" destOrd="0" presId="urn:microsoft.com/office/officeart/2005/8/layout/list1"/>
    <dgm:cxn modelId="{2213003C-6BAA-401C-95D9-BF293566D8F6}" type="presParOf" srcId="{A1E6FAE5-C80A-4899-BAD9-866B0EE93B47}" destId="{FDED81DF-C965-4C33-A4AD-1DE941EBD617}" srcOrd="8" destOrd="0" presId="urn:microsoft.com/office/officeart/2005/8/layout/list1"/>
    <dgm:cxn modelId="{B4171B15-EBC0-497D-83B4-8C2ABA8CEB8F}" type="presParOf" srcId="{FDED81DF-C965-4C33-A4AD-1DE941EBD617}" destId="{71DF16EA-57CF-4692-A085-095B264606A4}" srcOrd="0" destOrd="0" presId="urn:microsoft.com/office/officeart/2005/8/layout/list1"/>
    <dgm:cxn modelId="{98189BC9-8DC0-4AFD-8FA7-D70221A3C015}" type="presParOf" srcId="{FDED81DF-C965-4C33-A4AD-1DE941EBD617}" destId="{D0A63460-E7AF-45F8-97F0-225E2C2395E9}" srcOrd="1" destOrd="0" presId="urn:microsoft.com/office/officeart/2005/8/layout/list1"/>
    <dgm:cxn modelId="{945929FD-B0C3-49C0-99B2-458BEC4DA65B}" type="presParOf" srcId="{A1E6FAE5-C80A-4899-BAD9-866B0EE93B47}" destId="{9398E371-2B0D-445E-BBF6-FF342E8CC770}" srcOrd="9" destOrd="0" presId="urn:microsoft.com/office/officeart/2005/8/layout/list1"/>
    <dgm:cxn modelId="{59F50677-572D-4309-8ED8-CA819D1DC4A2}" type="presParOf" srcId="{A1E6FAE5-C80A-4899-BAD9-866B0EE93B47}" destId="{CDC4BEC7-0CDC-4C9F-89CD-D2B89A457194}" srcOrd="10" destOrd="0" presId="urn:microsoft.com/office/officeart/2005/8/layout/list1"/>
    <dgm:cxn modelId="{94F92310-7E32-491C-A981-A4B90C0269E8}" type="presParOf" srcId="{A1E6FAE5-C80A-4899-BAD9-866B0EE93B47}" destId="{709DA2B8-6749-44B3-A1BF-81FFEC13982A}" srcOrd="11" destOrd="0" presId="urn:microsoft.com/office/officeart/2005/8/layout/list1"/>
    <dgm:cxn modelId="{A298AE88-B845-4849-94DC-2A68133BED3E}" type="presParOf" srcId="{A1E6FAE5-C80A-4899-BAD9-866B0EE93B47}" destId="{E126AECD-F04F-44A2-99B6-FCB57F74E99F}" srcOrd="12" destOrd="0" presId="urn:microsoft.com/office/officeart/2005/8/layout/list1"/>
    <dgm:cxn modelId="{3925E4EE-D8D2-44E3-93AD-55EC50B2DFE1}" type="presParOf" srcId="{E126AECD-F04F-44A2-99B6-FCB57F74E99F}" destId="{2905D10B-A25F-4161-8C3C-F79080E0BB73}" srcOrd="0" destOrd="0" presId="urn:microsoft.com/office/officeart/2005/8/layout/list1"/>
    <dgm:cxn modelId="{68CAA6DF-BC8A-4E29-8ABA-C9CD36704134}" type="presParOf" srcId="{E126AECD-F04F-44A2-99B6-FCB57F74E99F}" destId="{759081A5-C544-421C-B9D1-6977E1573AE2}" srcOrd="1" destOrd="0" presId="urn:microsoft.com/office/officeart/2005/8/layout/list1"/>
    <dgm:cxn modelId="{DC35B26D-8AE0-42B4-873D-D0D520B8569F}" type="presParOf" srcId="{A1E6FAE5-C80A-4899-BAD9-866B0EE93B47}" destId="{D61A6D30-0066-4431-8F93-A10B67A8ADBD}" srcOrd="13" destOrd="0" presId="urn:microsoft.com/office/officeart/2005/8/layout/list1"/>
    <dgm:cxn modelId="{95B0C121-0212-4CBD-BCB1-00363F687941}" type="presParOf" srcId="{A1E6FAE5-C80A-4899-BAD9-866B0EE93B47}" destId="{D436603B-4362-4CCC-8365-CD41EE321B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C9042-1F71-46CA-9858-FB1166BB731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9C111C-ED77-4F29-8736-E7D4EE4EB35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Objects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F8D6BF-B2AB-4287-8E54-BB46E0721590}" type="parTrans" cxnId="{80D7F5A9-2358-40DE-B3D8-9C1A75C1E27E}">
      <dgm:prSet/>
      <dgm:spPr/>
      <dgm:t>
        <a:bodyPr/>
        <a:lstStyle/>
        <a:p>
          <a:endParaRPr lang="en-US"/>
        </a:p>
      </dgm:t>
    </dgm:pt>
    <dgm:pt modelId="{2EA564E0-1DC1-43FE-8C19-E204C8739A44}" type="sibTrans" cxnId="{80D7F5A9-2358-40DE-B3D8-9C1A75C1E27E}">
      <dgm:prSet/>
      <dgm:spPr/>
      <dgm:t>
        <a:bodyPr/>
        <a:lstStyle/>
        <a:p>
          <a:endParaRPr lang="en-US"/>
        </a:p>
      </dgm:t>
    </dgm:pt>
    <dgm:pt modelId="{EE9918CC-E5BE-4144-A3F1-758D1BF98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FAB2BAFB-24A3-442C-8EEC-3D200452C3F0}" type="parTrans" cxnId="{171A2553-106F-43F1-B215-56C5E798429E}">
      <dgm:prSet/>
      <dgm:spPr/>
      <dgm:t>
        <a:bodyPr/>
        <a:lstStyle/>
        <a:p>
          <a:endParaRPr lang="en-US"/>
        </a:p>
      </dgm:t>
    </dgm:pt>
    <dgm:pt modelId="{27CA2483-B7DD-41A9-B647-3D00899D9E39}" type="sibTrans" cxnId="{171A2553-106F-43F1-B215-56C5E798429E}">
      <dgm:prSet/>
      <dgm:spPr/>
      <dgm:t>
        <a:bodyPr/>
        <a:lstStyle/>
        <a:p>
          <a:endParaRPr lang="en-US"/>
        </a:p>
      </dgm:t>
    </dgm:pt>
    <dgm:pt modelId="{D4473995-D8D6-4D28-8029-820269F2F9E3}">
      <dgm:prSet phldrT="[Text]"/>
      <dgm:spPr/>
      <dgm:t>
        <a:bodyPr/>
        <a:lstStyle/>
        <a:p>
          <a:r>
            <a:rPr lang="en-US" dirty="0" smtClean="0"/>
            <a:t>Things</a:t>
          </a:r>
          <a:endParaRPr lang="en-US" dirty="0"/>
        </a:p>
      </dgm:t>
    </dgm:pt>
    <dgm:pt modelId="{3A32C7EC-EFD4-4E33-8935-1E3686523349}" type="parTrans" cxnId="{66851E30-8577-4530-BFC6-1E67F666232E}">
      <dgm:prSet/>
      <dgm:spPr/>
      <dgm:t>
        <a:bodyPr/>
        <a:lstStyle/>
        <a:p>
          <a:endParaRPr lang="en-US"/>
        </a:p>
      </dgm:t>
    </dgm:pt>
    <dgm:pt modelId="{5D584603-FD58-4F05-830B-B70F4EE1BE67}" type="sibTrans" cxnId="{66851E30-8577-4530-BFC6-1E67F666232E}">
      <dgm:prSet/>
      <dgm:spPr/>
      <dgm:t>
        <a:bodyPr/>
        <a:lstStyle/>
        <a:p>
          <a:endParaRPr lang="en-US"/>
        </a:p>
      </dgm:t>
    </dgm:pt>
    <dgm:pt modelId="{17F3B2B7-5404-4A1C-BDBD-759E7BF3CE1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86D873-3969-4986-BFFB-48160D0ACDDA}" type="parTrans" cxnId="{7340800F-BB65-4D01-A0C2-52E51F699459}">
      <dgm:prSet/>
      <dgm:spPr/>
      <dgm:t>
        <a:bodyPr/>
        <a:lstStyle/>
        <a:p>
          <a:endParaRPr lang="en-US"/>
        </a:p>
      </dgm:t>
    </dgm:pt>
    <dgm:pt modelId="{349447E9-E71F-424F-8EDA-A5E83C720241}" type="sibTrans" cxnId="{7340800F-BB65-4D01-A0C2-52E51F699459}">
      <dgm:prSet/>
      <dgm:spPr/>
      <dgm:t>
        <a:bodyPr/>
        <a:lstStyle/>
        <a:p>
          <a:endParaRPr lang="en-US"/>
        </a:p>
      </dgm:t>
    </dgm:pt>
    <dgm:pt modelId="{1D912A12-3761-4D04-8FE6-27C6AD6E2319}">
      <dgm:prSet phldrT="[Text]"/>
      <dgm:spPr/>
      <dgm:t>
        <a:bodyPr/>
        <a:lstStyle/>
        <a:p>
          <a:r>
            <a:rPr lang="en-US" dirty="0" smtClean="0"/>
            <a:t>Steps to do something</a:t>
          </a:r>
          <a:endParaRPr lang="en-US" dirty="0"/>
        </a:p>
      </dgm:t>
    </dgm:pt>
    <dgm:pt modelId="{10BACD12-2F21-4F9A-85E6-8C99A67CA983}" type="parTrans" cxnId="{C127AADC-FE9B-4976-9D9F-B00E2EEB72EC}">
      <dgm:prSet/>
      <dgm:spPr/>
      <dgm:t>
        <a:bodyPr/>
        <a:lstStyle/>
        <a:p>
          <a:endParaRPr lang="en-US"/>
        </a:p>
      </dgm:t>
    </dgm:pt>
    <dgm:pt modelId="{001E0A5F-842B-45A2-BF4D-0C7349305FE4}" type="sibTrans" cxnId="{C127AADC-FE9B-4976-9D9F-B00E2EEB72EC}">
      <dgm:prSet/>
      <dgm:spPr/>
      <dgm:t>
        <a:bodyPr/>
        <a:lstStyle/>
        <a:p>
          <a:endParaRPr lang="en-US"/>
        </a:p>
      </dgm:t>
    </dgm:pt>
    <dgm:pt modelId="{E5FA40A8-ACDA-489F-977F-E1A53C1C368E}">
      <dgm:prSet phldrT="[Text]"/>
      <dgm:spPr/>
      <dgm:t>
        <a:bodyPr/>
        <a:lstStyle/>
        <a:p>
          <a:r>
            <a:rPr lang="en-US" dirty="0" smtClean="0"/>
            <a:t>How to do something</a:t>
          </a:r>
          <a:endParaRPr lang="en-US" dirty="0"/>
        </a:p>
      </dgm:t>
    </dgm:pt>
    <dgm:pt modelId="{560CD76F-11C4-4E38-A89B-BDF65519BDAE}" type="parTrans" cxnId="{3D018F71-8437-433F-9574-164BFB83C0B4}">
      <dgm:prSet/>
      <dgm:spPr/>
      <dgm:t>
        <a:bodyPr/>
        <a:lstStyle/>
        <a:p>
          <a:endParaRPr lang="en-US"/>
        </a:p>
      </dgm:t>
    </dgm:pt>
    <dgm:pt modelId="{D2E47131-76FA-4AF0-9DB9-A83DDD2BCB87}" type="sibTrans" cxnId="{3D018F71-8437-433F-9574-164BFB83C0B4}">
      <dgm:prSet/>
      <dgm:spPr/>
      <dgm:t>
        <a:bodyPr/>
        <a:lstStyle/>
        <a:p>
          <a:endParaRPr lang="en-US"/>
        </a:p>
      </dgm:t>
    </dgm:pt>
    <dgm:pt modelId="{B5530B03-CF23-4E66-AF75-D6AB62606A2F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4B49B-4C7A-474C-9605-B7D88895BB66}" type="parTrans" cxnId="{3BCBDDF0-F884-48D9-B2D8-DCFD89F31822}">
      <dgm:prSet/>
      <dgm:spPr/>
      <dgm:t>
        <a:bodyPr/>
        <a:lstStyle/>
        <a:p>
          <a:endParaRPr lang="en-US"/>
        </a:p>
      </dgm:t>
    </dgm:pt>
    <dgm:pt modelId="{22D66DA9-6777-4D7D-8CE5-D53ECB2BB8C5}" type="sibTrans" cxnId="{3BCBDDF0-F884-48D9-B2D8-DCFD89F31822}">
      <dgm:prSet/>
      <dgm:spPr/>
      <dgm:t>
        <a:bodyPr/>
        <a:lstStyle/>
        <a:p>
          <a:endParaRPr lang="en-US"/>
        </a:p>
      </dgm:t>
    </dgm:pt>
    <dgm:pt modelId="{91B3A99D-5979-4DF3-9F95-FF6ACCE82375}">
      <dgm:prSet phldrT="[Text]"/>
      <dgm:spPr/>
      <dgm:t>
        <a:bodyPr/>
        <a:lstStyle/>
        <a:p>
          <a:r>
            <a:rPr lang="en-US" dirty="0" smtClean="0"/>
            <a:t>Past</a:t>
          </a:r>
          <a:endParaRPr lang="en-US" dirty="0"/>
        </a:p>
      </dgm:t>
    </dgm:pt>
    <dgm:pt modelId="{CE53A4AA-A135-4C35-BD5A-336611C6259A}" type="parTrans" cxnId="{F6A0E974-1B20-47FF-871E-E5600623D69C}">
      <dgm:prSet/>
      <dgm:spPr/>
      <dgm:t>
        <a:bodyPr/>
        <a:lstStyle/>
        <a:p>
          <a:endParaRPr lang="en-US"/>
        </a:p>
      </dgm:t>
    </dgm:pt>
    <dgm:pt modelId="{2D15D503-4721-4C8B-B504-A5ABDD033F10}" type="sibTrans" cxnId="{F6A0E974-1B20-47FF-871E-E5600623D69C}">
      <dgm:prSet/>
      <dgm:spPr/>
      <dgm:t>
        <a:bodyPr/>
        <a:lstStyle/>
        <a:p>
          <a:endParaRPr lang="en-US"/>
        </a:p>
      </dgm:t>
    </dgm:pt>
    <dgm:pt modelId="{CBA67E45-7A82-48D3-AD2E-6F8B84394550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US" dirty="0"/>
        </a:p>
      </dgm:t>
    </dgm:pt>
    <dgm:pt modelId="{4B66B68E-76BC-495D-93E2-FFB787A41158}" type="parTrans" cxnId="{B85470DA-0A14-48C7-9EB2-BADB8F84A65C}">
      <dgm:prSet/>
      <dgm:spPr/>
      <dgm:t>
        <a:bodyPr/>
        <a:lstStyle/>
        <a:p>
          <a:endParaRPr lang="en-US"/>
        </a:p>
      </dgm:t>
    </dgm:pt>
    <dgm:pt modelId="{67592C0F-F6E8-4990-B7C4-EB93A8EFC4A1}" type="sibTrans" cxnId="{B85470DA-0A14-48C7-9EB2-BADB8F84A65C}">
      <dgm:prSet/>
      <dgm:spPr/>
      <dgm:t>
        <a:bodyPr/>
        <a:lstStyle/>
        <a:p>
          <a:endParaRPr lang="en-US"/>
        </a:p>
      </dgm:t>
    </dgm:pt>
    <dgm:pt modelId="{AFC42DC7-5378-44F3-B7AD-A2FA94A006A8}">
      <dgm:prSet phldrT="[Text]"/>
      <dgm:spPr/>
      <dgm:t>
        <a:bodyPr/>
        <a:lstStyle/>
        <a:p>
          <a:r>
            <a:rPr lang="en-US" dirty="0" smtClean="0"/>
            <a:t>Places</a:t>
          </a:r>
          <a:endParaRPr lang="en-US" dirty="0"/>
        </a:p>
      </dgm:t>
    </dgm:pt>
    <dgm:pt modelId="{C78D5155-F2D8-4D9A-936D-6FE14892B58E}" type="parTrans" cxnId="{32BBE31E-2323-4522-A05B-E3421CEB9DAE}">
      <dgm:prSet/>
      <dgm:spPr/>
      <dgm:t>
        <a:bodyPr/>
        <a:lstStyle/>
        <a:p>
          <a:endParaRPr lang="en-US"/>
        </a:p>
      </dgm:t>
    </dgm:pt>
    <dgm:pt modelId="{7992564A-DBFF-4350-9AA7-421486872C6C}" type="sibTrans" cxnId="{32BBE31E-2323-4522-A05B-E3421CEB9DAE}">
      <dgm:prSet/>
      <dgm:spPr/>
      <dgm:t>
        <a:bodyPr/>
        <a:lstStyle/>
        <a:p>
          <a:endParaRPr lang="en-US"/>
        </a:p>
      </dgm:t>
    </dgm:pt>
    <dgm:pt modelId="{3EC47C77-BA2A-4014-B126-CC8A0172C92F}">
      <dgm:prSet phldrT="[Text]"/>
      <dgm:spPr/>
      <dgm:t>
        <a:bodyPr/>
        <a:lstStyle/>
        <a:p>
          <a:r>
            <a:rPr lang="en-US" dirty="0" smtClean="0"/>
            <a:t>Animals</a:t>
          </a:r>
          <a:endParaRPr lang="en-US" dirty="0"/>
        </a:p>
      </dgm:t>
    </dgm:pt>
    <dgm:pt modelId="{3E2BB855-195D-467C-95AD-6869F65D3AEE}" type="parTrans" cxnId="{210E89D4-4931-4430-9CA1-5948CE4BE2EE}">
      <dgm:prSet/>
      <dgm:spPr/>
      <dgm:t>
        <a:bodyPr/>
        <a:lstStyle/>
        <a:p>
          <a:endParaRPr lang="en-US"/>
        </a:p>
      </dgm:t>
    </dgm:pt>
    <dgm:pt modelId="{330D3E1D-019E-4511-ABA7-6DE9E6A3BE14}" type="sibTrans" cxnId="{210E89D4-4931-4430-9CA1-5948CE4BE2EE}">
      <dgm:prSet/>
      <dgm:spPr/>
      <dgm:t>
        <a:bodyPr/>
        <a:lstStyle/>
        <a:p>
          <a:endParaRPr lang="en-US"/>
        </a:p>
      </dgm:t>
    </dgm:pt>
    <dgm:pt modelId="{FADC7C00-B83C-457D-B7BF-7ACE6F37FAEA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6975099-FDAD-4137-9A68-57D20BDF7235}" type="parTrans" cxnId="{7997FD5B-2E32-4D86-8408-AA0B1A2667BB}">
      <dgm:prSet/>
      <dgm:spPr/>
      <dgm:t>
        <a:bodyPr/>
        <a:lstStyle/>
        <a:p>
          <a:endParaRPr lang="en-US"/>
        </a:p>
      </dgm:t>
    </dgm:pt>
    <dgm:pt modelId="{AAD1358A-D6AB-45CC-BC82-10D3BF360414}" type="sibTrans" cxnId="{7997FD5B-2E32-4D86-8408-AA0B1A2667BB}">
      <dgm:prSet/>
      <dgm:spPr/>
      <dgm:t>
        <a:bodyPr/>
        <a:lstStyle/>
        <a:p>
          <a:endParaRPr lang="en-US"/>
        </a:p>
      </dgm:t>
    </dgm:pt>
    <dgm:pt modelId="{002F96DF-84B5-49A9-8750-BB24BCBF663D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US" dirty="0"/>
        </a:p>
      </dgm:t>
    </dgm:pt>
    <dgm:pt modelId="{F87CAFB8-A33D-466E-81E0-2CB139EFCCB8}" type="parTrans" cxnId="{15E6B9DE-C380-4C46-AA41-FAB4333A078C}">
      <dgm:prSet/>
      <dgm:spPr/>
      <dgm:t>
        <a:bodyPr/>
        <a:lstStyle/>
        <a:p>
          <a:endParaRPr lang="en-US"/>
        </a:p>
      </dgm:t>
    </dgm:pt>
    <dgm:pt modelId="{49AB02E6-4587-4AF3-8B90-48280C31A617}" type="sibTrans" cxnId="{15E6B9DE-C380-4C46-AA41-FAB4333A078C}">
      <dgm:prSet/>
      <dgm:spPr/>
      <dgm:t>
        <a:bodyPr/>
        <a:lstStyle/>
        <a:p>
          <a:endParaRPr lang="en-US"/>
        </a:p>
      </dgm:t>
    </dgm:pt>
    <dgm:pt modelId="{41EFB604-0CA5-4E3B-A630-BFCE0A0D720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9BE4D-5471-48B3-ADBC-C4EADB555755}" type="parTrans" cxnId="{694147AA-5289-47AB-9B8F-9D334FB3B5BD}">
      <dgm:prSet/>
      <dgm:spPr/>
      <dgm:t>
        <a:bodyPr/>
        <a:lstStyle/>
        <a:p>
          <a:endParaRPr lang="en-US"/>
        </a:p>
      </dgm:t>
    </dgm:pt>
    <dgm:pt modelId="{DB4A7428-A6FD-458F-AC7D-E672852D9E16}" type="sibTrans" cxnId="{694147AA-5289-47AB-9B8F-9D334FB3B5BD}">
      <dgm:prSet/>
      <dgm:spPr/>
      <dgm:t>
        <a:bodyPr/>
        <a:lstStyle/>
        <a:p>
          <a:endParaRPr lang="en-US"/>
        </a:p>
      </dgm:t>
    </dgm:pt>
    <dgm:pt modelId="{A8710488-3BAB-414A-B347-036039DDCE78}">
      <dgm:prSet phldrT="[Text]"/>
      <dgm:spPr/>
      <dgm:t>
        <a:bodyPr/>
        <a:lstStyle/>
        <a:p>
          <a:r>
            <a:rPr lang="en-US" dirty="0" smtClean="0"/>
            <a:t>Beliefs</a:t>
          </a:r>
          <a:endParaRPr lang="en-US" dirty="0"/>
        </a:p>
      </dgm:t>
    </dgm:pt>
    <dgm:pt modelId="{D04EF1EC-82C6-45C5-A38A-AD466AAA8F28}" type="parTrans" cxnId="{D538689D-6877-43C4-B441-1FD5958347DA}">
      <dgm:prSet/>
      <dgm:spPr/>
      <dgm:t>
        <a:bodyPr/>
        <a:lstStyle/>
        <a:p>
          <a:endParaRPr lang="en-US"/>
        </a:p>
      </dgm:t>
    </dgm:pt>
    <dgm:pt modelId="{EE1E2A33-9021-4C36-82E4-A8BD85A667EF}" type="sibTrans" cxnId="{D538689D-6877-43C4-B441-1FD5958347DA}">
      <dgm:prSet/>
      <dgm:spPr/>
      <dgm:t>
        <a:bodyPr/>
        <a:lstStyle/>
        <a:p>
          <a:endParaRPr lang="en-US"/>
        </a:p>
      </dgm:t>
    </dgm:pt>
    <dgm:pt modelId="{4F598A3F-32DC-4F63-8678-7D8218DE9386}">
      <dgm:prSet phldrT="[Text]"/>
      <dgm:spPr/>
      <dgm:t>
        <a:bodyPr/>
        <a:lstStyle/>
        <a:p>
          <a:r>
            <a:rPr lang="en-US" dirty="0" smtClean="0"/>
            <a:t>Ideas</a:t>
          </a:r>
          <a:endParaRPr lang="en-US" dirty="0"/>
        </a:p>
      </dgm:t>
    </dgm:pt>
    <dgm:pt modelId="{6424980E-0FB8-47D2-8B61-A856EF92D737}" type="parTrans" cxnId="{FFB15225-4A80-46DD-8F95-7653BB99845E}">
      <dgm:prSet/>
      <dgm:spPr/>
      <dgm:t>
        <a:bodyPr/>
        <a:lstStyle/>
        <a:p>
          <a:endParaRPr lang="en-US"/>
        </a:p>
      </dgm:t>
    </dgm:pt>
    <dgm:pt modelId="{5EB4D483-42EC-4166-826E-9605A4680289}" type="sibTrans" cxnId="{FFB15225-4A80-46DD-8F95-7653BB99845E}">
      <dgm:prSet/>
      <dgm:spPr/>
      <dgm:t>
        <a:bodyPr/>
        <a:lstStyle/>
        <a:p>
          <a:endParaRPr lang="en-US"/>
        </a:p>
      </dgm:t>
    </dgm:pt>
    <dgm:pt modelId="{6BEA13B2-ACDF-4C4A-BC60-80D560458A33}">
      <dgm:prSet phldrT="[Text]"/>
      <dgm:spPr/>
      <dgm:t>
        <a:bodyPr/>
        <a:lstStyle/>
        <a:p>
          <a:r>
            <a:rPr lang="en-US" dirty="0" smtClean="0"/>
            <a:t>Theories</a:t>
          </a:r>
          <a:endParaRPr lang="en-US" dirty="0"/>
        </a:p>
      </dgm:t>
    </dgm:pt>
    <dgm:pt modelId="{D36C105A-2B0C-4651-AC7B-38F3BA057C09}" type="parTrans" cxnId="{C7EF3317-BDF2-45B2-A682-DFA39A49B7ED}">
      <dgm:prSet/>
      <dgm:spPr/>
      <dgm:t>
        <a:bodyPr/>
        <a:lstStyle/>
        <a:p>
          <a:endParaRPr lang="en-US"/>
        </a:p>
      </dgm:t>
    </dgm:pt>
    <dgm:pt modelId="{6EC04663-7CCE-4911-B982-8074319B5F32}" type="sibTrans" cxnId="{C7EF3317-BDF2-45B2-A682-DFA39A49B7ED}">
      <dgm:prSet/>
      <dgm:spPr/>
      <dgm:t>
        <a:bodyPr/>
        <a:lstStyle/>
        <a:p>
          <a:endParaRPr lang="en-US"/>
        </a:p>
      </dgm:t>
    </dgm:pt>
    <dgm:pt modelId="{C609B242-D6B6-4486-A836-DA128A67152A}" type="pres">
      <dgm:prSet presAssocID="{C57C9042-1F71-46CA-9858-FB1166BB7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6E776-BFBE-48EB-AFF2-7A16194D33D8}" type="pres">
      <dgm:prSet presAssocID="{4E9C111C-ED77-4F29-8736-E7D4EE4EB35B}" presName="composite" presStyleCnt="0"/>
      <dgm:spPr/>
    </dgm:pt>
    <dgm:pt modelId="{467FBB48-33E0-46EF-BAF8-0D8447F36F7D}" type="pres">
      <dgm:prSet presAssocID="{4E9C111C-ED77-4F29-8736-E7D4EE4EB35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93601-6F0F-4086-942E-1C88B7137551}" type="pres">
      <dgm:prSet presAssocID="{4E9C111C-ED77-4F29-8736-E7D4EE4EB35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7082A-DCC4-4BEC-A304-51D8A15AE78A}" type="pres">
      <dgm:prSet presAssocID="{2EA564E0-1DC1-43FE-8C19-E204C8739A44}" presName="space" presStyleCnt="0"/>
      <dgm:spPr/>
    </dgm:pt>
    <dgm:pt modelId="{42A51DF2-E7FA-4BF4-AC30-E627844B9DD1}" type="pres">
      <dgm:prSet presAssocID="{17F3B2B7-5404-4A1C-BDBD-759E7BF3CE10}" presName="composite" presStyleCnt="0"/>
      <dgm:spPr/>
    </dgm:pt>
    <dgm:pt modelId="{092EC726-A53F-4F93-A57F-CCBAE132DB30}" type="pres">
      <dgm:prSet presAssocID="{17F3B2B7-5404-4A1C-BDBD-759E7BF3CE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C7FB-0D17-45EC-A60C-A452CC0865D2}" type="pres">
      <dgm:prSet presAssocID="{17F3B2B7-5404-4A1C-BDBD-759E7BF3CE1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49524-F0B8-48BE-B5AB-D3ED2A41ED97}" type="pres">
      <dgm:prSet presAssocID="{349447E9-E71F-424F-8EDA-A5E83C720241}" presName="space" presStyleCnt="0"/>
      <dgm:spPr/>
    </dgm:pt>
    <dgm:pt modelId="{8A422C6B-8F3E-4EDA-B173-34014CB3154C}" type="pres">
      <dgm:prSet presAssocID="{B5530B03-CF23-4E66-AF75-D6AB62606A2F}" presName="composite" presStyleCnt="0"/>
      <dgm:spPr/>
    </dgm:pt>
    <dgm:pt modelId="{00B60EDF-1064-4582-9861-11BAF48DC37C}" type="pres">
      <dgm:prSet presAssocID="{B5530B03-CF23-4E66-AF75-D6AB62606A2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7E46C-4C85-4CAE-8C4B-A90BC933457D}" type="pres">
      <dgm:prSet presAssocID="{B5530B03-CF23-4E66-AF75-D6AB62606A2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B6F44-882E-43A3-92BD-C1D8B174937F}" type="pres">
      <dgm:prSet presAssocID="{22D66DA9-6777-4D7D-8CE5-D53ECB2BB8C5}" presName="space" presStyleCnt="0"/>
      <dgm:spPr/>
    </dgm:pt>
    <dgm:pt modelId="{C4257128-2198-404F-8328-4A81C735328F}" type="pres">
      <dgm:prSet presAssocID="{41EFB604-0CA5-4E3B-A630-BFCE0A0D7209}" presName="composite" presStyleCnt="0"/>
      <dgm:spPr/>
    </dgm:pt>
    <dgm:pt modelId="{8D706D7E-81C0-4E6C-8E4E-E797B3D0350F}" type="pres">
      <dgm:prSet presAssocID="{41EFB604-0CA5-4E3B-A630-BFCE0A0D720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1A6B3-633B-4387-ADBC-FD848837EC71}" type="pres">
      <dgm:prSet presAssocID="{41EFB604-0CA5-4E3B-A630-BFCE0A0D720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BDDF0-F884-48D9-B2D8-DCFD89F31822}" srcId="{C57C9042-1F71-46CA-9858-FB1166BB731A}" destId="{B5530B03-CF23-4E66-AF75-D6AB62606A2F}" srcOrd="2" destOrd="0" parTransId="{5BE4B49B-4C7A-474C-9605-B7D88895BB66}" sibTransId="{22D66DA9-6777-4D7D-8CE5-D53ECB2BB8C5}"/>
    <dgm:cxn modelId="{15E6B9DE-C380-4C46-AA41-FAB4333A078C}" srcId="{B5530B03-CF23-4E66-AF75-D6AB62606A2F}" destId="{002F96DF-84B5-49A9-8750-BB24BCBF663D}" srcOrd="2" destOrd="0" parTransId="{F87CAFB8-A33D-466E-81E0-2CB139EFCCB8}" sibTransId="{49AB02E6-4587-4AF3-8B90-48280C31A617}"/>
    <dgm:cxn modelId="{B3822734-C35C-46F3-86A6-22E01F67A361}" type="presOf" srcId="{AFC42DC7-5378-44F3-B7AD-A2FA94A006A8}" destId="{EE593601-6F0F-4086-942E-1C88B7137551}" srcOrd="0" destOrd="2" presId="urn:microsoft.com/office/officeart/2005/8/layout/hList1"/>
    <dgm:cxn modelId="{3D018F71-8437-433F-9574-164BFB83C0B4}" srcId="{17F3B2B7-5404-4A1C-BDBD-759E7BF3CE10}" destId="{E5FA40A8-ACDA-489F-977F-E1A53C1C368E}" srcOrd="1" destOrd="0" parTransId="{560CD76F-11C4-4E38-A89B-BDF65519BDAE}" sibTransId="{D2E47131-76FA-4AF0-9DB9-A83DDD2BCB87}"/>
    <dgm:cxn modelId="{81F3E91E-7169-4453-88B2-9505F8503624}" type="presOf" srcId="{B5530B03-CF23-4E66-AF75-D6AB62606A2F}" destId="{00B60EDF-1064-4582-9861-11BAF48DC37C}" srcOrd="0" destOrd="0" presId="urn:microsoft.com/office/officeart/2005/8/layout/hList1"/>
    <dgm:cxn modelId="{AE6B9707-C1FF-40B3-9F59-F502E30434A7}" type="presOf" srcId="{D4473995-D8D6-4D28-8029-820269F2F9E3}" destId="{EE593601-6F0F-4086-942E-1C88B7137551}" srcOrd="0" destOrd="1" presId="urn:microsoft.com/office/officeart/2005/8/layout/hList1"/>
    <dgm:cxn modelId="{1C68F52F-6880-4734-B7BE-9D1CBBC1E225}" type="presOf" srcId="{91B3A99D-5979-4DF3-9F95-FF6ACCE82375}" destId="{7947E46C-4C85-4CAE-8C4B-A90BC933457D}" srcOrd="0" destOrd="0" presId="urn:microsoft.com/office/officeart/2005/8/layout/hList1"/>
    <dgm:cxn modelId="{9045D60C-ACB6-4547-AB9B-91AEDF412C9D}" type="presOf" srcId="{E5FA40A8-ACDA-489F-977F-E1A53C1C368E}" destId="{4B32C7FB-0D17-45EC-A60C-A452CC0865D2}" srcOrd="0" destOrd="1" presId="urn:microsoft.com/office/officeart/2005/8/layout/hList1"/>
    <dgm:cxn modelId="{C127AADC-FE9B-4976-9D9F-B00E2EEB72EC}" srcId="{17F3B2B7-5404-4A1C-BDBD-759E7BF3CE10}" destId="{1D912A12-3761-4D04-8FE6-27C6AD6E2319}" srcOrd="0" destOrd="0" parTransId="{10BACD12-2F21-4F9A-85E6-8C99A67CA983}" sibTransId="{001E0A5F-842B-45A2-BF4D-0C7349305FE4}"/>
    <dgm:cxn modelId="{7340800F-BB65-4D01-A0C2-52E51F699459}" srcId="{C57C9042-1F71-46CA-9858-FB1166BB731A}" destId="{17F3B2B7-5404-4A1C-BDBD-759E7BF3CE10}" srcOrd="1" destOrd="0" parTransId="{DF86D873-3969-4986-BFFB-48160D0ACDDA}" sibTransId="{349447E9-E71F-424F-8EDA-A5E83C720241}"/>
    <dgm:cxn modelId="{8F1EF2C3-892C-45D1-9264-8CB63B95F888}" type="presOf" srcId="{3EC47C77-BA2A-4014-B126-CC8A0172C92F}" destId="{EE593601-6F0F-4086-942E-1C88B7137551}" srcOrd="0" destOrd="3" presId="urn:microsoft.com/office/officeart/2005/8/layout/hList1"/>
    <dgm:cxn modelId="{80D7F5A9-2358-40DE-B3D8-9C1A75C1E27E}" srcId="{C57C9042-1F71-46CA-9858-FB1166BB731A}" destId="{4E9C111C-ED77-4F29-8736-E7D4EE4EB35B}" srcOrd="0" destOrd="0" parTransId="{61F8D6BF-B2AB-4287-8E54-BB46E0721590}" sibTransId="{2EA564E0-1DC1-43FE-8C19-E204C8739A44}"/>
    <dgm:cxn modelId="{5137DD94-127C-457F-B902-0B9BF66D6094}" type="presOf" srcId="{EE9918CC-E5BE-4144-A3F1-758D1BF98020}" destId="{EE593601-6F0F-4086-942E-1C88B7137551}" srcOrd="0" destOrd="0" presId="urn:microsoft.com/office/officeart/2005/8/layout/hList1"/>
    <dgm:cxn modelId="{171A2553-106F-43F1-B215-56C5E798429E}" srcId="{4E9C111C-ED77-4F29-8736-E7D4EE4EB35B}" destId="{EE9918CC-E5BE-4144-A3F1-758D1BF98020}" srcOrd="0" destOrd="0" parTransId="{FAB2BAFB-24A3-442C-8EEC-3D200452C3F0}" sibTransId="{27CA2483-B7DD-41A9-B647-3D00899D9E39}"/>
    <dgm:cxn modelId="{F6A0E974-1B20-47FF-871E-E5600623D69C}" srcId="{B5530B03-CF23-4E66-AF75-D6AB62606A2F}" destId="{91B3A99D-5979-4DF3-9F95-FF6ACCE82375}" srcOrd="0" destOrd="0" parTransId="{CE53A4AA-A135-4C35-BD5A-336611C6259A}" sibTransId="{2D15D503-4721-4C8B-B504-A5ABDD033F10}"/>
    <dgm:cxn modelId="{68DB2849-73A8-48B6-9E37-B676AE17FDD3}" type="presOf" srcId="{17F3B2B7-5404-4A1C-BDBD-759E7BF3CE10}" destId="{092EC726-A53F-4F93-A57F-CCBAE132DB30}" srcOrd="0" destOrd="0" presId="urn:microsoft.com/office/officeart/2005/8/layout/hList1"/>
    <dgm:cxn modelId="{B52C7E68-1305-4B27-B14B-D5041420197D}" type="presOf" srcId="{1D912A12-3761-4D04-8FE6-27C6AD6E2319}" destId="{4B32C7FB-0D17-45EC-A60C-A452CC0865D2}" srcOrd="0" destOrd="0" presId="urn:microsoft.com/office/officeart/2005/8/layout/hList1"/>
    <dgm:cxn modelId="{6AC8C361-2096-40A1-9126-00F398CC9B63}" type="presOf" srcId="{CBA67E45-7A82-48D3-AD2E-6F8B84394550}" destId="{7947E46C-4C85-4CAE-8C4B-A90BC933457D}" srcOrd="0" destOrd="1" presId="urn:microsoft.com/office/officeart/2005/8/layout/hList1"/>
    <dgm:cxn modelId="{210E89D4-4931-4430-9CA1-5948CE4BE2EE}" srcId="{4E9C111C-ED77-4F29-8736-E7D4EE4EB35B}" destId="{3EC47C77-BA2A-4014-B126-CC8A0172C92F}" srcOrd="3" destOrd="0" parTransId="{3E2BB855-195D-467C-95AD-6869F65D3AEE}" sibTransId="{330D3E1D-019E-4511-ABA7-6DE9E6A3BE14}"/>
    <dgm:cxn modelId="{F879855D-C046-49B4-811D-EB0AA774817B}" type="presOf" srcId="{002F96DF-84B5-49A9-8750-BB24BCBF663D}" destId="{7947E46C-4C85-4CAE-8C4B-A90BC933457D}" srcOrd="0" destOrd="2" presId="urn:microsoft.com/office/officeart/2005/8/layout/hList1"/>
    <dgm:cxn modelId="{D538689D-6877-43C4-B441-1FD5958347DA}" srcId="{41EFB604-0CA5-4E3B-A630-BFCE0A0D7209}" destId="{A8710488-3BAB-414A-B347-036039DDCE78}" srcOrd="0" destOrd="0" parTransId="{D04EF1EC-82C6-45C5-A38A-AD466AAA8F28}" sibTransId="{EE1E2A33-9021-4C36-82E4-A8BD85A667EF}"/>
    <dgm:cxn modelId="{24954CCC-3014-4889-9531-583A7CF92FE1}" type="presOf" srcId="{A8710488-3BAB-414A-B347-036039DDCE78}" destId="{9401A6B3-633B-4387-ADBC-FD848837EC71}" srcOrd="0" destOrd="0" presId="urn:microsoft.com/office/officeart/2005/8/layout/hList1"/>
    <dgm:cxn modelId="{FD528542-34C5-43A1-99BC-566393E6C0D2}" type="presOf" srcId="{4F598A3F-32DC-4F63-8678-7D8218DE9386}" destId="{9401A6B3-633B-4387-ADBC-FD848837EC71}" srcOrd="0" destOrd="1" presId="urn:microsoft.com/office/officeart/2005/8/layout/hList1"/>
    <dgm:cxn modelId="{32BBE31E-2323-4522-A05B-E3421CEB9DAE}" srcId="{4E9C111C-ED77-4F29-8736-E7D4EE4EB35B}" destId="{AFC42DC7-5378-44F3-B7AD-A2FA94A006A8}" srcOrd="2" destOrd="0" parTransId="{C78D5155-F2D8-4D9A-936D-6FE14892B58E}" sibTransId="{7992564A-DBFF-4350-9AA7-421486872C6C}"/>
    <dgm:cxn modelId="{7997FD5B-2E32-4D86-8408-AA0B1A2667BB}" srcId="{4E9C111C-ED77-4F29-8736-E7D4EE4EB35B}" destId="{FADC7C00-B83C-457D-B7BF-7ACE6F37FAEA}" srcOrd="4" destOrd="0" parTransId="{26975099-FDAD-4137-9A68-57D20BDF7235}" sibTransId="{AAD1358A-D6AB-45CC-BC82-10D3BF360414}"/>
    <dgm:cxn modelId="{27ED914B-B680-4EE0-BF88-4C61FBA1188E}" type="presOf" srcId="{4E9C111C-ED77-4F29-8736-E7D4EE4EB35B}" destId="{467FBB48-33E0-46EF-BAF8-0D8447F36F7D}" srcOrd="0" destOrd="0" presId="urn:microsoft.com/office/officeart/2005/8/layout/hList1"/>
    <dgm:cxn modelId="{B85470DA-0A14-48C7-9EB2-BADB8F84A65C}" srcId="{B5530B03-CF23-4E66-AF75-D6AB62606A2F}" destId="{CBA67E45-7A82-48D3-AD2E-6F8B84394550}" srcOrd="1" destOrd="0" parTransId="{4B66B68E-76BC-495D-93E2-FFB787A41158}" sibTransId="{67592C0F-F6E8-4990-B7C4-EB93A8EFC4A1}"/>
    <dgm:cxn modelId="{66851E30-8577-4530-BFC6-1E67F666232E}" srcId="{4E9C111C-ED77-4F29-8736-E7D4EE4EB35B}" destId="{D4473995-D8D6-4D28-8029-820269F2F9E3}" srcOrd="1" destOrd="0" parTransId="{3A32C7EC-EFD4-4E33-8935-1E3686523349}" sibTransId="{5D584603-FD58-4F05-830B-B70F4EE1BE67}"/>
    <dgm:cxn modelId="{C8F837BA-060C-464F-9707-7952FCE214CB}" type="presOf" srcId="{6BEA13B2-ACDF-4C4A-BC60-80D560458A33}" destId="{9401A6B3-633B-4387-ADBC-FD848837EC71}" srcOrd="0" destOrd="2" presId="urn:microsoft.com/office/officeart/2005/8/layout/hList1"/>
    <dgm:cxn modelId="{C7EF3317-BDF2-45B2-A682-DFA39A49B7ED}" srcId="{41EFB604-0CA5-4E3B-A630-BFCE0A0D7209}" destId="{6BEA13B2-ACDF-4C4A-BC60-80D560458A33}" srcOrd="2" destOrd="0" parTransId="{D36C105A-2B0C-4651-AC7B-38F3BA057C09}" sibTransId="{6EC04663-7CCE-4911-B982-8074319B5F32}"/>
    <dgm:cxn modelId="{A6E2F7E0-9E98-4644-95F1-5179A593AF03}" type="presOf" srcId="{41EFB604-0CA5-4E3B-A630-BFCE0A0D7209}" destId="{8D706D7E-81C0-4E6C-8E4E-E797B3D0350F}" srcOrd="0" destOrd="0" presId="urn:microsoft.com/office/officeart/2005/8/layout/hList1"/>
    <dgm:cxn modelId="{694147AA-5289-47AB-9B8F-9D334FB3B5BD}" srcId="{C57C9042-1F71-46CA-9858-FB1166BB731A}" destId="{41EFB604-0CA5-4E3B-A630-BFCE0A0D7209}" srcOrd="3" destOrd="0" parTransId="{7C89BE4D-5471-48B3-ADBC-C4EADB555755}" sibTransId="{DB4A7428-A6FD-458F-AC7D-E672852D9E16}"/>
    <dgm:cxn modelId="{2B2942DC-86CF-46F3-8D60-F18FB116EC44}" type="presOf" srcId="{C57C9042-1F71-46CA-9858-FB1166BB731A}" destId="{C609B242-D6B6-4486-A836-DA128A67152A}" srcOrd="0" destOrd="0" presId="urn:microsoft.com/office/officeart/2005/8/layout/hList1"/>
    <dgm:cxn modelId="{FFB15225-4A80-46DD-8F95-7653BB99845E}" srcId="{41EFB604-0CA5-4E3B-A630-BFCE0A0D7209}" destId="{4F598A3F-32DC-4F63-8678-7D8218DE9386}" srcOrd="1" destOrd="0" parTransId="{6424980E-0FB8-47D2-8B61-A856EF92D737}" sibTransId="{5EB4D483-42EC-4166-826E-9605A4680289}"/>
    <dgm:cxn modelId="{FF370B77-939F-4D27-8FE5-7E31953BC983}" type="presOf" srcId="{FADC7C00-B83C-457D-B7BF-7ACE6F37FAEA}" destId="{EE593601-6F0F-4086-942E-1C88B7137551}" srcOrd="0" destOrd="4" presId="urn:microsoft.com/office/officeart/2005/8/layout/hList1"/>
    <dgm:cxn modelId="{8174B7C3-7107-4922-B9B0-22BD59BE6515}" type="presParOf" srcId="{C609B242-D6B6-4486-A836-DA128A67152A}" destId="{6FC6E776-BFBE-48EB-AFF2-7A16194D33D8}" srcOrd="0" destOrd="0" presId="urn:microsoft.com/office/officeart/2005/8/layout/hList1"/>
    <dgm:cxn modelId="{EE8824F8-B732-44A1-BD66-681C10CE8EB5}" type="presParOf" srcId="{6FC6E776-BFBE-48EB-AFF2-7A16194D33D8}" destId="{467FBB48-33E0-46EF-BAF8-0D8447F36F7D}" srcOrd="0" destOrd="0" presId="urn:microsoft.com/office/officeart/2005/8/layout/hList1"/>
    <dgm:cxn modelId="{26AC0C35-899D-4345-9524-598EA82B2F4B}" type="presParOf" srcId="{6FC6E776-BFBE-48EB-AFF2-7A16194D33D8}" destId="{EE593601-6F0F-4086-942E-1C88B7137551}" srcOrd="1" destOrd="0" presId="urn:microsoft.com/office/officeart/2005/8/layout/hList1"/>
    <dgm:cxn modelId="{EE261934-8058-49A6-BE3C-59F762C744B0}" type="presParOf" srcId="{C609B242-D6B6-4486-A836-DA128A67152A}" destId="{4C87082A-DCC4-4BEC-A304-51D8A15AE78A}" srcOrd="1" destOrd="0" presId="urn:microsoft.com/office/officeart/2005/8/layout/hList1"/>
    <dgm:cxn modelId="{9C4E0CB1-17B8-4FB5-996C-5626D5B747C5}" type="presParOf" srcId="{C609B242-D6B6-4486-A836-DA128A67152A}" destId="{42A51DF2-E7FA-4BF4-AC30-E627844B9DD1}" srcOrd="2" destOrd="0" presId="urn:microsoft.com/office/officeart/2005/8/layout/hList1"/>
    <dgm:cxn modelId="{30290A09-8442-4E7B-84D4-66A4444425C1}" type="presParOf" srcId="{42A51DF2-E7FA-4BF4-AC30-E627844B9DD1}" destId="{092EC726-A53F-4F93-A57F-CCBAE132DB30}" srcOrd="0" destOrd="0" presId="urn:microsoft.com/office/officeart/2005/8/layout/hList1"/>
    <dgm:cxn modelId="{64EB427C-52CD-4A0D-BB14-0F89DD595DCA}" type="presParOf" srcId="{42A51DF2-E7FA-4BF4-AC30-E627844B9DD1}" destId="{4B32C7FB-0D17-45EC-A60C-A452CC0865D2}" srcOrd="1" destOrd="0" presId="urn:microsoft.com/office/officeart/2005/8/layout/hList1"/>
    <dgm:cxn modelId="{9FE61E4C-F5E8-4BF0-AA0B-7BDA4707C164}" type="presParOf" srcId="{C609B242-D6B6-4486-A836-DA128A67152A}" destId="{CF049524-F0B8-48BE-B5AB-D3ED2A41ED97}" srcOrd="3" destOrd="0" presId="urn:microsoft.com/office/officeart/2005/8/layout/hList1"/>
    <dgm:cxn modelId="{BEC3728B-D6BA-4C77-8228-62952D126649}" type="presParOf" srcId="{C609B242-D6B6-4486-A836-DA128A67152A}" destId="{8A422C6B-8F3E-4EDA-B173-34014CB3154C}" srcOrd="4" destOrd="0" presId="urn:microsoft.com/office/officeart/2005/8/layout/hList1"/>
    <dgm:cxn modelId="{394D7D93-1552-44E3-BF98-F2F245CE2E22}" type="presParOf" srcId="{8A422C6B-8F3E-4EDA-B173-34014CB3154C}" destId="{00B60EDF-1064-4582-9861-11BAF48DC37C}" srcOrd="0" destOrd="0" presId="urn:microsoft.com/office/officeart/2005/8/layout/hList1"/>
    <dgm:cxn modelId="{9C39D263-7090-41DE-9DDA-53008BD2DD07}" type="presParOf" srcId="{8A422C6B-8F3E-4EDA-B173-34014CB3154C}" destId="{7947E46C-4C85-4CAE-8C4B-A90BC933457D}" srcOrd="1" destOrd="0" presId="urn:microsoft.com/office/officeart/2005/8/layout/hList1"/>
    <dgm:cxn modelId="{B6A98802-377D-46D1-9564-9530577C66AA}" type="presParOf" srcId="{C609B242-D6B6-4486-A836-DA128A67152A}" destId="{EA9B6F44-882E-43A3-92BD-C1D8B174937F}" srcOrd="5" destOrd="0" presId="urn:microsoft.com/office/officeart/2005/8/layout/hList1"/>
    <dgm:cxn modelId="{9945619D-311D-42EA-BC9C-C066716A72FC}" type="presParOf" srcId="{C609B242-D6B6-4486-A836-DA128A67152A}" destId="{C4257128-2198-404F-8328-4A81C735328F}" srcOrd="6" destOrd="0" presId="urn:microsoft.com/office/officeart/2005/8/layout/hList1"/>
    <dgm:cxn modelId="{B82527C6-7368-4756-B914-A05CE4F67A90}" type="presParOf" srcId="{C4257128-2198-404F-8328-4A81C735328F}" destId="{8D706D7E-81C0-4E6C-8E4E-E797B3D0350F}" srcOrd="0" destOrd="0" presId="urn:microsoft.com/office/officeart/2005/8/layout/hList1"/>
    <dgm:cxn modelId="{DF57FCEC-6699-4414-8765-77610B6F7EE7}" type="presParOf" srcId="{C4257128-2198-404F-8328-4A81C735328F}" destId="{9401A6B3-633B-4387-ADBC-FD848837EC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33C46E-5F40-4FB8-BB68-1EC3001B91F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712F4BA-10CD-4DD1-88EB-F7C97D390347}">
      <dgm:prSet phldrT="[Text]"/>
      <dgm:spPr/>
      <dgm:t>
        <a:bodyPr/>
        <a:lstStyle/>
        <a:p>
          <a:r>
            <a:rPr lang="en-US" dirty="0" smtClean="0"/>
            <a:t>Opening</a:t>
          </a:r>
          <a:endParaRPr lang="en-US" dirty="0"/>
        </a:p>
      </dgm:t>
    </dgm:pt>
    <dgm:pt modelId="{D50AF5D5-EAC8-4FA7-BF72-AD1D30DA7BFC}" type="parTrans" cxnId="{73058211-46CB-4551-B5B0-C249E40C81CF}">
      <dgm:prSet/>
      <dgm:spPr/>
      <dgm:t>
        <a:bodyPr/>
        <a:lstStyle/>
        <a:p>
          <a:endParaRPr lang="en-US"/>
        </a:p>
      </dgm:t>
    </dgm:pt>
    <dgm:pt modelId="{4CE1C81D-2259-4016-A9B8-548A8372EF4D}" type="sibTrans" cxnId="{73058211-46CB-4551-B5B0-C249E40C81CF}">
      <dgm:prSet/>
      <dgm:spPr/>
      <dgm:t>
        <a:bodyPr/>
        <a:lstStyle/>
        <a:p>
          <a:endParaRPr lang="en-US"/>
        </a:p>
      </dgm:t>
    </dgm:pt>
    <dgm:pt modelId="{618E116F-25B4-4005-B133-8FB9F3503278}">
      <dgm:prSet phldrT="[Text]"/>
      <dgm:spPr/>
      <dgm:t>
        <a:bodyPr/>
        <a:lstStyle/>
        <a:p>
          <a:r>
            <a:rPr lang="en-US" dirty="0" smtClean="0"/>
            <a:t>Question 1: Do you like chocolate?</a:t>
          </a:r>
          <a:endParaRPr lang="en-US" dirty="0"/>
        </a:p>
      </dgm:t>
    </dgm:pt>
    <dgm:pt modelId="{DA9A435E-6C2E-43EA-874F-C1A4C3CCF43C}" type="parTrans" cxnId="{17A5C641-02FC-49E0-AFC7-7A81C98587EA}">
      <dgm:prSet/>
      <dgm:spPr/>
      <dgm:t>
        <a:bodyPr/>
        <a:lstStyle/>
        <a:p>
          <a:endParaRPr lang="en-US"/>
        </a:p>
      </dgm:t>
    </dgm:pt>
    <dgm:pt modelId="{D90FF9AD-3387-486E-86EC-9265EFBA1220}" type="sibTrans" cxnId="{17A5C641-02FC-49E0-AFC7-7A81C98587EA}">
      <dgm:prSet/>
      <dgm:spPr/>
      <dgm:t>
        <a:bodyPr/>
        <a:lstStyle/>
        <a:p>
          <a:endParaRPr lang="en-US"/>
        </a:p>
      </dgm:t>
    </dgm:pt>
    <dgm:pt modelId="{B7A94604-0B08-4265-86A2-4EDD2B7FB912}">
      <dgm:prSet phldrT="[Text]"/>
      <dgm:spPr/>
      <dgm:t>
        <a:bodyPr/>
        <a:lstStyle/>
        <a:p>
          <a:r>
            <a:rPr lang="en-US" dirty="0" smtClean="0"/>
            <a:t>Question 2: Do you know the health benefits of chocolate?</a:t>
          </a:r>
          <a:endParaRPr lang="en-US" dirty="0"/>
        </a:p>
      </dgm:t>
    </dgm:pt>
    <dgm:pt modelId="{E19DF728-25B9-4EC5-8870-94360E701A85}" type="parTrans" cxnId="{9EB1B505-6755-4228-8CAB-CF7DBEB3235A}">
      <dgm:prSet/>
      <dgm:spPr/>
      <dgm:t>
        <a:bodyPr/>
        <a:lstStyle/>
        <a:p>
          <a:endParaRPr lang="en-US"/>
        </a:p>
      </dgm:t>
    </dgm:pt>
    <dgm:pt modelId="{E03C5D84-9459-4A44-89EE-2A227F623202}" type="sibTrans" cxnId="{9EB1B505-6755-4228-8CAB-CF7DBEB3235A}">
      <dgm:prSet/>
      <dgm:spPr/>
      <dgm:t>
        <a:bodyPr/>
        <a:lstStyle/>
        <a:p>
          <a:endParaRPr lang="en-US"/>
        </a:p>
      </dgm:t>
    </dgm:pt>
    <dgm:pt modelId="{ECFD8375-544E-4D41-911A-E8FCAAD0A3C5}">
      <dgm:prSet phldrT="[Text]"/>
      <dgm:spPr/>
      <dgm:t>
        <a:bodyPr/>
        <a:lstStyle/>
        <a:p>
          <a:r>
            <a:rPr lang="en-US" dirty="0" smtClean="0"/>
            <a:t>Body</a:t>
          </a:r>
          <a:endParaRPr lang="en-US" dirty="0"/>
        </a:p>
      </dgm:t>
    </dgm:pt>
    <dgm:pt modelId="{055B17A9-B48E-42F0-8FBE-1DAC672058AA}" type="parTrans" cxnId="{763EB62C-7A7A-4D15-814A-D402D4F2736C}">
      <dgm:prSet/>
      <dgm:spPr/>
      <dgm:t>
        <a:bodyPr/>
        <a:lstStyle/>
        <a:p>
          <a:endParaRPr lang="en-US"/>
        </a:p>
      </dgm:t>
    </dgm:pt>
    <dgm:pt modelId="{EC9EC79F-E3B9-4B63-B95B-1411A28AB656}" type="sibTrans" cxnId="{763EB62C-7A7A-4D15-814A-D402D4F2736C}">
      <dgm:prSet/>
      <dgm:spPr/>
      <dgm:t>
        <a:bodyPr/>
        <a:lstStyle/>
        <a:p>
          <a:endParaRPr lang="en-US"/>
        </a:p>
      </dgm:t>
    </dgm:pt>
    <dgm:pt modelId="{32F00392-7421-40F7-90D2-BC7C0EA98993}">
      <dgm:prSet phldrT="[Text]"/>
      <dgm:spPr/>
      <dgm:t>
        <a:bodyPr/>
        <a:lstStyle/>
        <a:p>
          <a:r>
            <a:rPr lang="en-US" dirty="0" smtClean="0"/>
            <a:t>Nutritious contents</a:t>
          </a:r>
          <a:endParaRPr lang="en-US" dirty="0"/>
        </a:p>
      </dgm:t>
    </dgm:pt>
    <dgm:pt modelId="{631E2F8E-5B05-4D17-97C5-7827E67B04B7}" type="parTrans" cxnId="{29ACD61A-45B6-45CB-99BF-B646B4803BB9}">
      <dgm:prSet/>
      <dgm:spPr/>
      <dgm:t>
        <a:bodyPr/>
        <a:lstStyle/>
        <a:p>
          <a:endParaRPr lang="en-US"/>
        </a:p>
      </dgm:t>
    </dgm:pt>
    <dgm:pt modelId="{756F0C91-1140-4DC2-BB50-2412C9BD6005}" type="sibTrans" cxnId="{29ACD61A-45B6-45CB-99BF-B646B4803BB9}">
      <dgm:prSet/>
      <dgm:spPr/>
      <dgm:t>
        <a:bodyPr/>
        <a:lstStyle/>
        <a:p>
          <a:endParaRPr lang="en-US"/>
        </a:p>
      </dgm:t>
    </dgm:pt>
    <dgm:pt modelId="{12A0D3AF-97F4-4513-9F1F-152AB8BB7BF8}">
      <dgm:prSet phldrT="[Text]"/>
      <dgm:spPr/>
      <dgm:t>
        <a:bodyPr/>
        <a:lstStyle/>
        <a:p>
          <a:r>
            <a:rPr lang="en-US" dirty="0" smtClean="0"/>
            <a:t>Anti-oxidant contents</a:t>
          </a:r>
          <a:endParaRPr lang="en-US" dirty="0"/>
        </a:p>
      </dgm:t>
    </dgm:pt>
    <dgm:pt modelId="{B0DC0708-8F62-4767-8466-7B461D1DC608}" type="parTrans" cxnId="{91E4E2DD-5F41-4D68-980A-DB5F2256CED1}">
      <dgm:prSet/>
      <dgm:spPr/>
      <dgm:t>
        <a:bodyPr/>
        <a:lstStyle/>
        <a:p>
          <a:endParaRPr lang="en-US"/>
        </a:p>
      </dgm:t>
    </dgm:pt>
    <dgm:pt modelId="{13734BBE-FA15-403D-BF0A-69246B5591E5}" type="sibTrans" cxnId="{91E4E2DD-5F41-4D68-980A-DB5F2256CED1}">
      <dgm:prSet/>
      <dgm:spPr/>
      <dgm:t>
        <a:bodyPr/>
        <a:lstStyle/>
        <a:p>
          <a:endParaRPr lang="en-US"/>
        </a:p>
      </dgm:t>
    </dgm:pt>
    <dgm:pt modelId="{7B33A071-481F-4D1F-897C-9C4059CA7B37}">
      <dgm:prSet phldrT="[Text]"/>
      <dgm:spPr/>
      <dgm:t>
        <a:bodyPr/>
        <a:lstStyle/>
        <a:p>
          <a:r>
            <a:rPr lang="en-US" dirty="0" smtClean="0"/>
            <a:t>Closing</a:t>
          </a:r>
          <a:endParaRPr lang="en-US" dirty="0"/>
        </a:p>
      </dgm:t>
    </dgm:pt>
    <dgm:pt modelId="{8F347C8C-81EF-411A-B4C5-66F7B510A246}" type="parTrans" cxnId="{04D92AB7-1747-4134-BDD0-E72A0B58572B}">
      <dgm:prSet/>
      <dgm:spPr/>
      <dgm:t>
        <a:bodyPr/>
        <a:lstStyle/>
        <a:p>
          <a:endParaRPr lang="en-US"/>
        </a:p>
      </dgm:t>
    </dgm:pt>
    <dgm:pt modelId="{1145F222-A0A4-4F03-96C2-5986DE341E1C}" type="sibTrans" cxnId="{04D92AB7-1747-4134-BDD0-E72A0B58572B}">
      <dgm:prSet/>
      <dgm:spPr/>
      <dgm:t>
        <a:bodyPr/>
        <a:lstStyle/>
        <a:p>
          <a:endParaRPr lang="en-US"/>
        </a:p>
      </dgm:t>
    </dgm:pt>
    <dgm:pt modelId="{D97314DB-13D1-4036-AF35-E28B6EB2B619}">
      <dgm:prSet phldrT="[Text]"/>
      <dgm:spPr/>
      <dgm:t>
        <a:bodyPr/>
        <a:lstStyle/>
        <a:p>
          <a:r>
            <a:rPr lang="en-US" dirty="0" smtClean="0"/>
            <a:t>Dark Chocolate offers many health benefits</a:t>
          </a:r>
          <a:endParaRPr lang="en-US" dirty="0"/>
        </a:p>
      </dgm:t>
    </dgm:pt>
    <dgm:pt modelId="{E31D36B9-8EF0-4AE5-A2B2-3AF4AD072F1C}" type="parTrans" cxnId="{30DAA8B5-5854-4C9D-A782-E62093800AFF}">
      <dgm:prSet/>
      <dgm:spPr/>
      <dgm:t>
        <a:bodyPr/>
        <a:lstStyle/>
        <a:p>
          <a:endParaRPr lang="en-US"/>
        </a:p>
      </dgm:t>
    </dgm:pt>
    <dgm:pt modelId="{C0F5D5F2-848E-4362-AEFC-701FDB732E81}" type="sibTrans" cxnId="{30DAA8B5-5854-4C9D-A782-E62093800AFF}">
      <dgm:prSet/>
      <dgm:spPr/>
      <dgm:t>
        <a:bodyPr/>
        <a:lstStyle/>
        <a:p>
          <a:endParaRPr lang="en-US"/>
        </a:p>
      </dgm:t>
    </dgm:pt>
    <dgm:pt modelId="{FF1DBF21-184C-430E-84D8-9D121B40CE4B}">
      <dgm:prSet phldrT="[Text]"/>
      <dgm:spPr/>
      <dgm:t>
        <a:bodyPr/>
        <a:lstStyle/>
        <a:p>
          <a:r>
            <a:rPr lang="en-US" dirty="0" smtClean="0"/>
            <a:t>Eat Dark chocolate</a:t>
          </a:r>
          <a:endParaRPr lang="en-US" dirty="0"/>
        </a:p>
      </dgm:t>
    </dgm:pt>
    <dgm:pt modelId="{967BD15B-9F68-4FFF-BD06-DB3B65F2398C}" type="parTrans" cxnId="{4C16EBBF-CE00-4B3D-A466-65B6E311E43A}">
      <dgm:prSet/>
      <dgm:spPr/>
      <dgm:t>
        <a:bodyPr/>
        <a:lstStyle/>
        <a:p>
          <a:endParaRPr lang="en-US"/>
        </a:p>
      </dgm:t>
    </dgm:pt>
    <dgm:pt modelId="{93F7C689-D2C9-4C76-8345-2B6199973B6B}" type="sibTrans" cxnId="{4C16EBBF-CE00-4B3D-A466-65B6E311E43A}">
      <dgm:prSet/>
      <dgm:spPr/>
      <dgm:t>
        <a:bodyPr/>
        <a:lstStyle/>
        <a:p>
          <a:endParaRPr lang="en-US"/>
        </a:p>
      </dgm:t>
    </dgm:pt>
    <dgm:pt modelId="{9D746996-BE36-4EF4-885E-86A3C9C66307}">
      <dgm:prSet phldrT="[Text]"/>
      <dgm:spPr/>
      <dgm:t>
        <a:bodyPr/>
        <a:lstStyle/>
        <a:p>
          <a:r>
            <a:rPr lang="en-US" dirty="0" smtClean="0"/>
            <a:t>Decrease risks of deadly disease (heart, stroke)</a:t>
          </a:r>
          <a:endParaRPr lang="en-US" dirty="0"/>
        </a:p>
      </dgm:t>
    </dgm:pt>
    <dgm:pt modelId="{487DC4E4-8035-4FBD-90C8-888A1CB4E89D}" type="parTrans" cxnId="{9A007FD1-F23B-4DD7-9987-6BC799F66F16}">
      <dgm:prSet/>
      <dgm:spPr/>
      <dgm:t>
        <a:bodyPr/>
        <a:lstStyle/>
        <a:p>
          <a:endParaRPr lang="en-US"/>
        </a:p>
      </dgm:t>
    </dgm:pt>
    <dgm:pt modelId="{C9C839A2-99BB-4290-B412-6B35DF4F6759}" type="sibTrans" cxnId="{9A007FD1-F23B-4DD7-9987-6BC799F66F16}">
      <dgm:prSet/>
      <dgm:spPr/>
      <dgm:t>
        <a:bodyPr/>
        <a:lstStyle/>
        <a:p>
          <a:endParaRPr lang="en-US"/>
        </a:p>
      </dgm:t>
    </dgm:pt>
    <dgm:pt modelId="{939C3CF9-2D2B-42DA-8FA1-15991C773CC1}" type="pres">
      <dgm:prSet presAssocID="{D733C46E-5F40-4FB8-BB68-1EC3001B9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3E307F-DEFE-457B-B009-7B4E141BBCCD}" type="pres">
      <dgm:prSet presAssocID="{D712F4BA-10CD-4DD1-88EB-F7C97D390347}" presName="linNode" presStyleCnt="0"/>
      <dgm:spPr/>
    </dgm:pt>
    <dgm:pt modelId="{C357F031-C191-44CB-9E81-D59CE32CA0BA}" type="pres">
      <dgm:prSet presAssocID="{D712F4BA-10CD-4DD1-88EB-F7C97D39034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39D9-489B-434C-BB81-21E9E8A5E8A6}" type="pres">
      <dgm:prSet presAssocID="{D712F4BA-10CD-4DD1-88EB-F7C97D39034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B3477-04FC-4673-A72C-BDEB066A6296}" type="pres">
      <dgm:prSet presAssocID="{4CE1C81D-2259-4016-A9B8-548A8372EF4D}" presName="sp" presStyleCnt="0"/>
      <dgm:spPr/>
    </dgm:pt>
    <dgm:pt modelId="{F911E8C7-1119-4EBC-9AF7-B4652AAE5821}" type="pres">
      <dgm:prSet presAssocID="{ECFD8375-544E-4D41-911A-E8FCAAD0A3C5}" presName="linNode" presStyleCnt="0"/>
      <dgm:spPr/>
    </dgm:pt>
    <dgm:pt modelId="{7E071993-AA40-4B0C-AED0-BA2AEAC17019}" type="pres">
      <dgm:prSet presAssocID="{ECFD8375-544E-4D41-911A-E8FCAAD0A3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361BC-D7D9-4411-9EA3-3A73A57931C6}" type="pres">
      <dgm:prSet presAssocID="{ECFD8375-544E-4D41-911A-E8FCAAD0A3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2E999-CF47-4A28-A7FF-FD21EFD010B9}" type="pres">
      <dgm:prSet presAssocID="{EC9EC79F-E3B9-4B63-B95B-1411A28AB656}" presName="sp" presStyleCnt="0"/>
      <dgm:spPr/>
    </dgm:pt>
    <dgm:pt modelId="{6CC1ADAA-CE69-40FF-BB05-CBEB25B8EB11}" type="pres">
      <dgm:prSet presAssocID="{7B33A071-481F-4D1F-897C-9C4059CA7B37}" presName="linNode" presStyleCnt="0"/>
      <dgm:spPr/>
    </dgm:pt>
    <dgm:pt modelId="{32F7622B-DFF6-4888-A8A2-AB1CABC12E4B}" type="pres">
      <dgm:prSet presAssocID="{7B33A071-481F-4D1F-897C-9C4059CA7B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A31AD-40F9-4568-A4EB-2483940E3B8E}" type="pres">
      <dgm:prSet presAssocID="{7B33A071-481F-4D1F-897C-9C4059CA7B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CD61A-45B6-45CB-99BF-B646B4803BB9}" srcId="{ECFD8375-544E-4D41-911A-E8FCAAD0A3C5}" destId="{32F00392-7421-40F7-90D2-BC7C0EA98993}" srcOrd="0" destOrd="0" parTransId="{631E2F8E-5B05-4D17-97C5-7827E67B04B7}" sibTransId="{756F0C91-1140-4DC2-BB50-2412C9BD6005}"/>
    <dgm:cxn modelId="{6FB16CE2-664D-4B1C-9FB8-1DB2D60E1F79}" type="presOf" srcId="{618E116F-25B4-4005-B133-8FB9F3503278}" destId="{F3E839D9-489B-434C-BB81-21E9E8A5E8A6}" srcOrd="0" destOrd="0" presId="urn:microsoft.com/office/officeart/2005/8/layout/vList5"/>
    <dgm:cxn modelId="{B812DE83-8183-4D30-98B3-597D77B273D3}" type="presOf" srcId="{D97314DB-13D1-4036-AF35-E28B6EB2B619}" destId="{0EBA31AD-40F9-4568-A4EB-2483940E3B8E}" srcOrd="0" destOrd="0" presId="urn:microsoft.com/office/officeart/2005/8/layout/vList5"/>
    <dgm:cxn modelId="{7F8F1540-741A-422A-96C2-7A7647C3BB2D}" type="presOf" srcId="{ECFD8375-544E-4D41-911A-E8FCAAD0A3C5}" destId="{7E071993-AA40-4B0C-AED0-BA2AEAC17019}" srcOrd="0" destOrd="0" presId="urn:microsoft.com/office/officeart/2005/8/layout/vList5"/>
    <dgm:cxn modelId="{BF0AAEFF-5F2E-4411-90D3-C61CA5E37910}" type="presOf" srcId="{7B33A071-481F-4D1F-897C-9C4059CA7B37}" destId="{32F7622B-DFF6-4888-A8A2-AB1CABC12E4B}" srcOrd="0" destOrd="0" presId="urn:microsoft.com/office/officeart/2005/8/layout/vList5"/>
    <dgm:cxn modelId="{9A007FD1-F23B-4DD7-9987-6BC799F66F16}" srcId="{ECFD8375-544E-4D41-911A-E8FCAAD0A3C5}" destId="{9D746996-BE36-4EF4-885E-86A3C9C66307}" srcOrd="2" destOrd="0" parTransId="{487DC4E4-8035-4FBD-90C8-888A1CB4E89D}" sibTransId="{C9C839A2-99BB-4290-B412-6B35DF4F6759}"/>
    <dgm:cxn modelId="{D9D05AC4-F87E-4C1C-AE2E-61D3A94215B4}" type="presOf" srcId="{FF1DBF21-184C-430E-84D8-9D121B40CE4B}" destId="{0EBA31AD-40F9-4568-A4EB-2483940E3B8E}" srcOrd="0" destOrd="1" presId="urn:microsoft.com/office/officeart/2005/8/layout/vList5"/>
    <dgm:cxn modelId="{17A5C641-02FC-49E0-AFC7-7A81C98587EA}" srcId="{D712F4BA-10CD-4DD1-88EB-F7C97D390347}" destId="{618E116F-25B4-4005-B133-8FB9F3503278}" srcOrd="0" destOrd="0" parTransId="{DA9A435E-6C2E-43EA-874F-C1A4C3CCF43C}" sibTransId="{D90FF9AD-3387-486E-86EC-9265EFBA1220}"/>
    <dgm:cxn modelId="{763EB62C-7A7A-4D15-814A-D402D4F2736C}" srcId="{D733C46E-5F40-4FB8-BB68-1EC3001B91FE}" destId="{ECFD8375-544E-4D41-911A-E8FCAAD0A3C5}" srcOrd="1" destOrd="0" parTransId="{055B17A9-B48E-42F0-8FBE-1DAC672058AA}" sibTransId="{EC9EC79F-E3B9-4B63-B95B-1411A28AB656}"/>
    <dgm:cxn modelId="{D935F285-AC50-4472-90B8-6A42F1924E07}" type="presOf" srcId="{D712F4BA-10CD-4DD1-88EB-F7C97D390347}" destId="{C357F031-C191-44CB-9E81-D59CE32CA0BA}" srcOrd="0" destOrd="0" presId="urn:microsoft.com/office/officeart/2005/8/layout/vList5"/>
    <dgm:cxn modelId="{73058211-46CB-4551-B5B0-C249E40C81CF}" srcId="{D733C46E-5F40-4FB8-BB68-1EC3001B91FE}" destId="{D712F4BA-10CD-4DD1-88EB-F7C97D390347}" srcOrd="0" destOrd="0" parTransId="{D50AF5D5-EAC8-4FA7-BF72-AD1D30DA7BFC}" sibTransId="{4CE1C81D-2259-4016-A9B8-548A8372EF4D}"/>
    <dgm:cxn modelId="{4C16EBBF-CE00-4B3D-A466-65B6E311E43A}" srcId="{7B33A071-481F-4D1F-897C-9C4059CA7B37}" destId="{FF1DBF21-184C-430E-84D8-9D121B40CE4B}" srcOrd="1" destOrd="0" parTransId="{967BD15B-9F68-4FFF-BD06-DB3B65F2398C}" sibTransId="{93F7C689-D2C9-4C76-8345-2B6199973B6B}"/>
    <dgm:cxn modelId="{67E756DB-FA28-476B-A5E1-DBC03213E739}" type="presOf" srcId="{B7A94604-0B08-4265-86A2-4EDD2B7FB912}" destId="{F3E839D9-489B-434C-BB81-21E9E8A5E8A6}" srcOrd="0" destOrd="1" presId="urn:microsoft.com/office/officeart/2005/8/layout/vList5"/>
    <dgm:cxn modelId="{7ABFCB27-AB91-468A-BB2D-3A35FC5409E9}" type="presOf" srcId="{9D746996-BE36-4EF4-885E-86A3C9C66307}" destId="{46B361BC-D7D9-4411-9EA3-3A73A57931C6}" srcOrd="0" destOrd="2" presId="urn:microsoft.com/office/officeart/2005/8/layout/vList5"/>
    <dgm:cxn modelId="{01B44589-36C8-4D68-9336-D4B5239411A8}" type="presOf" srcId="{32F00392-7421-40F7-90D2-BC7C0EA98993}" destId="{46B361BC-D7D9-4411-9EA3-3A73A57931C6}" srcOrd="0" destOrd="0" presId="urn:microsoft.com/office/officeart/2005/8/layout/vList5"/>
    <dgm:cxn modelId="{8CC374FB-4AB3-4D1D-BDB7-C01DFD2B5568}" type="presOf" srcId="{12A0D3AF-97F4-4513-9F1F-152AB8BB7BF8}" destId="{46B361BC-D7D9-4411-9EA3-3A73A57931C6}" srcOrd="0" destOrd="1" presId="urn:microsoft.com/office/officeart/2005/8/layout/vList5"/>
    <dgm:cxn modelId="{8DAFC275-4756-419B-9281-DFEF4B7EEE3E}" type="presOf" srcId="{D733C46E-5F40-4FB8-BB68-1EC3001B91FE}" destId="{939C3CF9-2D2B-42DA-8FA1-15991C773CC1}" srcOrd="0" destOrd="0" presId="urn:microsoft.com/office/officeart/2005/8/layout/vList5"/>
    <dgm:cxn modelId="{04D92AB7-1747-4134-BDD0-E72A0B58572B}" srcId="{D733C46E-5F40-4FB8-BB68-1EC3001B91FE}" destId="{7B33A071-481F-4D1F-897C-9C4059CA7B37}" srcOrd="2" destOrd="0" parTransId="{8F347C8C-81EF-411A-B4C5-66F7B510A246}" sibTransId="{1145F222-A0A4-4F03-96C2-5986DE341E1C}"/>
    <dgm:cxn modelId="{30DAA8B5-5854-4C9D-A782-E62093800AFF}" srcId="{7B33A071-481F-4D1F-897C-9C4059CA7B37}" destId="{D97314DB-13D1-4036-AF35-E28B6EB2B619}" srcOrd="0" destOrd="0" parTransId="{E31D36B9-8EF0-4AE5-A2B2-3AF4AD072F1C}" sibTransId="{C0F5D5F2-848E-4362-AEFC-701FDB732E81}"/>
    <dgm:cxn modelId="{9EB1B505-6755-4228-8CAB-CF7DBEB3235A}" srcId="{D712F4BA-10CD-4DD1-88EB-F7C97D390347}" destId="{B7A94604-0B08-4265-86A2-4EDD2B7FB912}" srcOrd="1" destOrd="0" parTransId="{E19DF728-25B9-4EC5-8870-94360E701A85}" sibTransId="{E03C5D84-9459-4A44-89EE-2A227F623202}"/>
    <dgm:cxn modelId="{91E4E2DD-5F41-4D68-980A-DB5F2256CED1}" srcId="{ECFD8375-544E-4D41-911A-E8FCAAD0A3C5}" destId="{12A0D3AF-97F4-4513-9F1F-152AB8BB7BF8}" srcOrd="1" destOrd="0" parTransId="{B0DC0708-8F62-4767-8466-7B461D1DC608}" sibTransId="{13734BBE-FA15-403D-BF0A-69246B5591E5}"/>
    <dgm:cxn modelId="{2E4D934C-96BD-4DFD-954D-5337444E280E}" type="presParOf" srcId="{939C3CF9-2D2B-42DA-8FA1-15991C773CC1}" destId="{9E3E307F-DEFE-457B-B009-7B4E141BBCCD}" srcOrd="0" destOrd="0" presId="urn:microsoft.com/office/officeart/2005/8/layout/vList5"/>
    <dgm:cxn modelId="{2796AC7F-2E7D-4A3F-96D0-919A52E6E4EC}" type="presParOf" srcId="{9E3E307F-DEFE-457B-B009-7B4E141BBCCD}" destId="{C357F031-C191-44CB-9E81-D59CE32CA0BA}" srcOrd="0" destOrd="0" presId="urn:microsoft.com/office/officeart/2005/8/layout/vList5"/>
    <dgm:cxn modelId="{BFC1D9F4-EC5E-464E-BAC7-03B205F25194}" type="presParOf" srcId="{9E3E307F-DEFE-457B-B009-7B4E141BBCCD}" destId="{F3E839D9-489B-434C-BB81-21E9E8A5E8A6}" srcOrd="1" destOrd="0" presId="urn:microsoft.com/office/officeart/2005/8/layout/vList5"/>
    <dgm:cxn modelId="{42D36DE1-CCA0-4ADF-B399-CB6527D90C33}" type="presParOf" srcId="{939C3CF9-2D2B-42DA-8FA1-15991C773CC1}" destId="{5BEB3477-04FC-4673-A72C-BDEB066A6296}" srcOrd="1" destOrd="0" presId="urn:microsoft.com/office/officeart/2005/8/layout/vList5"/>
    <dgm:cxn modelId="{30C136E8-1B43-45E3-A5DD-2269B0CB5C96}" type="presParOf" srcId="{939C3CF9-2D2B-42DA-8FA1-15991C773CC1}" destId="{F911E8C7-1119-4EBC-9AF7-B4652AAE5821}" srcOrd="2" destOrd="0" presId="urn:microsoft.com/office/officeart/2005/8/layout/vList5"/>
    <dgm:cxn modelId="{D9BAEF21-18A5-43CE-B24C-7FBAF7A91A6D}" type="presParOf" srcId="{F911E8C7-1119-4EBC-9AF7-B4652AAE5821}" destId="{7E071993-AA40-4B0C-AED0-BA2AEAC17019}" srcOrd="0" destOrd="0" presId="urn:microsoft.com/office/officeart/2005/8/layout/vList5"/>
    <dgm:cxn modelId="{3AA12653-32DE-4ECD-B007-D44AFA4ECC55}" type="presParOf" srcId="{F911E8C7-1119-4EBC-9AF7-B4652AAE5821}" destId="{46B361BC-D7D9-4411-9EA3-3A73A57931C6}" srcOrd="1" destOrd="0" presId="urn:microsoft.com/office/officeart/2005/8/layout/vList5"/>
    <dgm:cxn modelId="{88327197-62BB-40C9-B0D0-89557F12F221}" type="presParOf" srcId="{939C3CF9-2D2B-42DA-8FA1-15991C773CC1}" destId="{D022E999-CF47-4A28-A7FF-FD21EFD010B9}" srcOrd="3" destOrd="0" presId="urn:microsoft.com/office/officeart/2005/8/layout/vList5"/>
    <dgm:cxn modelId="{A059C9BB-5127-4208-8680-9E63CD1D008C}" type="presParOf" srcId="{939C3CF9-2D2B-42DA-8FA1-15991C773CC1}" destId="{6CC1ADAA-CE69-40FF-BB05-CBEB25B8EB11}" srcOrd="4" destOrd="0" presId="urn:microsoft.com/office/officeart/2005/8/layout/vList5"/>
    <dgm:cxn modelId="{745E3126-8154-43D3-8C8E-C945399261F7}" type="presParOf" srcId="{6CC1ADAA-CE69-40FF-BB05-CBEB25B8EB11}" destId="{32F7622B-DFF6-4888-A8A2-AB1CABC12E4B}" srcOrd="0" destOrd="0" presId="urn:microsoft.com/office/officeart/2005/8/layout/vList5"/>
    <dgm:cxn modelId="{62C22BED-8418-4279-9BFB-C363727ABC2A}" type="presParOf" srcId="{6CC1ADAA-CE69-40FF-BB05-CBEB25B8EB11}" destId="{0EBA31AD-40F9-4568-A4EB-2483940E3B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07026-4BFB-4027-A340-F448289078D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E5F608-C661-4104-A632-29E5C524B9DA}">
      <dgm:prSet phldrT="[Text]"/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F514B5D8-3AD4-4886-8DED-6A076866B4C7}" type="parTrans" cxnId="{DBFD3DDC-EC4B-4D29-BF0C-D8C3DA02B8CB}">
      <dgm:prSet/>
      <dgm:spPr/>
      <dgm:t>
        <a:bodyPr/>
        <a:lstStyle/>
        <a:p>
          <a:endParaRPr lang="en-US"/>
        </a:p>
      </dgm:t>
    </dgm:pt>
    <dgm:pt modelId="{9B6C77AD-DFF4-4017-98F9-AED1957AE289}" type="sibTrans" cxnId="{DBFD3DDC-EC4B-4D29-BF0C-D8C3DA02B8CB}">
      <dgm:prSet/>
      <dgm:spPr/>
      <dgm:t>
        <a:bodyPr/>
        <a:lstStyle/>
        <a:p>
          <a:endParaRPr lang="en-US"/>
        </a:p>
      </dgm:t>
    </dgm:pt>
    <dgm:pt modelId="{F6694E95-5BBA-4CE2-AEC6-F7ECCC0943C4}">
      <dgm:prSet phldrT="[Text]"/>
      <dgm:spPr/>
      <dgm:t>
        <a:bodyPr/>
        <a:lstStyle/>
        <a:p>
          <a:r>
            <a:rPr lang="en-US" dirty="0" smtClean="0"/>
            <a:t>Shocking statistics</a:t>
          </a:r>
          <a:endParaRPr lang="en-US" dirty="0"/>
        </a:p>
      </dgm:t>
    </dgm:pt>
    <dgm:pt modelId="{B8088B02-6264-4B8E-89D7-D0B24A1BA035}" type="parTrans" cxnId="{3BF6202C-0B7A-47BD-A315-0DFF170720AE}">
      <dgm:prSet/>
      <dgm:spPr/>
      <dgm:t>
        <a:bodyPr/>
        <a:lstStyle/>
        <a:p>
          <a:endParaRPr lang="en-US"/>
        </a:p>
      </dgm:t>
    </dgm:pt>
    <dgm:pt modelId="{9E16F8E0-35FC-4A1D-BE3A-3944489D593A}" type="sibTrans" cxnId="{3BF6202C-0B7A-47BD-A315-0DFF170720AE}">
      <dgm:prSet/>
      <dgm:spPr/>
      <dgm:t>
        <a:bodyPr/>
        <a:lstStyle/>
        <a:p>
          <a:endParaRPr lang="en-US"/>
        </a:p>
      </dgm:t>
    </dgm:pt>
    <dgm:pt modelId="{F4BFC932-775B-4CFE-A2B6-9462A70ACC2A}">
      <dgm:prSet phldrT="[Text]"/>
      <dgm:spPr/>
      <dgm:t>
        <a:bodyPr/>
        <a:lstStyle/>
        <a:p>
          <a:r>
            <a:rPr lang="en-US" dirty="0" smtClean="0"/>
            <a:t>Famous quotes </a:t>
          </a:r>
          <a:endParaRPr lang="en-US" dirty="0"/>
        </a:p>
      </dgm:t>
    </dgm:pt>
    <dgm:pt modelId="{12A536F0-DF9E-43AB-8626-32B0DDB845BE}" type="parTrans" cxnId="{692268FC-1D68-4FE4-852D-EDEF2E178DAD}">
      <dgm:prSet/>
      <dgm:spPr/>
      <dgm:t>
        <a:bodyPr/>
        <a:lstStyle/>
        <a:p>
          <a:endParaRPr lang="en-US"/>
        </a:p>
      </dgm:t>
    </dgm:pt>
    <dgm:pt modelId="{ECD783BA-E13B-4FF3-9062-C289E8B9A95A}" type="sibTrans" cxnId="{692268FC-1D68-4FE4-852D-EDEF2E178DAD}">
      <dgm:prSet/>
      <dgm:spPr/>
      <dgm:t>
        <a:bodyPr/>
        <a:lstStyle/>
        <a:p>
          <a:endParaRPr lang="en-US"/>
        </a:p>
      </dgm:t>
    </dgm:pt>
    <dgm:pt modelId="{C064E1F8-E9E7-4465-829E-2C399638A897}">
      <dgm:prSet phldrT="[Text]"/>
      <dgm:spPr/>
      <dgm:t>
        <a:bodyPr/>
        <a:lstStyle/>
        <a:p>
          <a:r>
            <a:rPr lang="en-US" dirty="0" smtClean="0"/>
            <a:t>Anecdotes</a:t>
          </a:r>
          <a:endParaRPr lang="en-US" dirty="0"/>
        </a:p>
      </dgm:t>
    </dgm:pt>
    <dgm:pt modelId="{98C448AF-77ED-4E48-8D9B-1F7AE4B6F7C0}" type="parTrans" cxnId="{050442E6-F8B3-4AD0-831F-A503B56AE0A8}">
      <dgm:prSet/>
      <dgm:spPr/>
      <dgm:t>
        <a:bodyPr/>
        <a:lstStyle/>
        <a:p>
          <a:endParaRPr lang="en-US"/>
        </a:p>
      </dgm:t>
    </dgm:pt>
    <dgm:pt modelId="{0DD04FD1-408B-48F4-A0AB-297431EC5EA3}" type="sibTrans" cxnId="{050442E6-F8B3-4AD0-831F-A503B56AE0A8}">
      <dgm:prSet/>
      <dgm:spPr/>
      <dgm:t>
        <a:bodyPr/>
        <a:lstStyle/>
        <a:p>
          <a:endParaRPr lang="en-US"/>
        </a:p>
      </dgm:t>
    </dgm:pt>
    <dgm:pt modelId="{374470A8-F10D-449E-9703-C7138E36E15B}">
      <dgm:prSet phldrT="[Text]"/>
      <dgm:spPr/>
      <dgm:t>
        <a:bodyPr/>
        <a:lstStyle/>
        <a:p>
          <a:r>
            <a:rPr lang="en-US" dirty="0" smtClean="0"/>
            <a:t>Video clip (1’-2’)</a:t>
          </a:r>
          <a:endParaRPr lang="en-US" dirty="0"/>
        </a:p>
      </dgm:t>
    </dgm:pt>
    <dgm:pt modelId="{27DD4C81-882C-4FAB-BE67-114281607C4C}" type="parTrans" cxnId="{883B06AB-C5DF-4561-A4D9-1947C77D2D50}">
      <dgm:prSet/>
      <dgm:spPr/>
      <dgm:t>
        <a:bodyPr/>
        <a:lstStyle/>
        <a:p>
          <a:endParaRPr lang="en-US"/>
        </a:p>
      </dgm:t>
    </dgm:pt>
    <dgm:pt modelId="{5C445176-D2C9-4165-9388-A0C235AEFE0C}" type="sibTrans" cxnId="{883B06AB-C5DF-4561-A4D9-1947C77D2D50}">
      <dgm:prSet/>
      <dgm:spPr/>
      <dgm:t>
        <a:bodyPr/>
        <a:lstStyle/>
        <a:p>
          <a:endParaRPr lang="en-US"/>
        </a:p>
      </dgm:t>
    </dgm:pt>
    <dgm:pt modelId="{0EFDA6B2-0A0C-49E4-B53A-7A6BBC47F172}">
      <dgm:prSet phldrT="[Text]"/>
      <dgm:spPr/>
      <dgm:t>
        <a:bodyPr/>
        <a:lstStyle/>
        <a:p>
          <a:r>
            <a:rPr lang="en-US" dirty="0" smtClean="0"/>
            <a:t>Others?</a:t>
          </a:r>
          <a:endParaRPr lang="en-US" dirty="0"/>
        </a:p>
      </dgm:t>
    </dgm:pt>
    <dgm:pt modelId="{AA4A14A5-6583-4C1F-8882-DF5263EF378E}" type="parTrans" cxnId="{70C428BB-E3C2-4B64-B189-F02EFA422B97}">
      <dgm:prSet/>
      <dgm:spPr/>
      <dgm:t>
        <a:bodyPr/>
        <a:lstStyle/>
        <a:p>
          <a:endParaRPr lang="en-US"/>
        </a:p>
      </dgm:t>
    </dgm:pt>
    <dgm:pt modelId="{39A5B4F2-C420-45BC-9430-79781064BC15}" type="sibTrans" cxnId="{70C428BB-E3C2-4B64-B189-F02EFA422B97}">
      <dgm:prSet/>
      <dgm:spPr/>
      <dgm:t>
        <a:bodyPr/>
        <a:lstStyle/>
        <a:p>
          <a:endParaRPr lang="en-US"/>
        </a:p>
      </dgm:t>
    </dgm:pt>
    <dgm:pt modelId="{876E4A85-6D5C-47DD-92B9-4758C8E4C9CA}">
      <dgm:prSet phldrT="[Text]"/>
      <dgm:spPr/>
      <dgm:t>
        <a:bodyPr/>
        <a:lstStyle/>
        <a:p>
          <a:r>
            <a:rPr lang="en-US" dirty="0" smtClean="0"/>
            <a:t>Jokes</a:t>
          </a:r>
          <a:endParaRPr lang="en-US" dirty="0"/>
        </a:p>
      </dgm:t>
    </dgm:pt>
    <dgm:pt modelId="{05063D9B-E8D7-4498-9683-FA6EDE505951}" type="parTrans" cxnId="{4C0DB005-650C-4ACD-9BBD-16F67384CD03}">
      <dgm:prSet/>
      <dgm:spPr/>
      <dgm:t>
        <a:bodyPr/>
        <a:lstStyle/>
        <a:p>
          <a:endParaRPr lang="en-US"/>
        </a:p>
      </dgm:t>
    </dgm:pt>
    <dgm:pt modelId="{D70486A4-6D92-44F2-A111-0EE7A4245675}" type="sibTrans" cxnId="{4C0DB005-650C-4ACD-9BBD-16F67384CD03}">
      <dgm:prSet/>
      <dgm:spPr/>
      <dgm:t>
        <a:bodyPr/>
        <a:lstStyle/>
        <a:p>
          <a:endParaRPr lang="en-US"/>
        </a:p>
      </dgm:t>
    </dgm:pt>
    <dgm:pt modelId="{DAF95551-D454-49FD-A5C3-87383FAF7821}" type="pres">
      <dgm:prSet presAssocID="{BE007026-4BFB-4027-A340-F44828907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45856-8AB7-4F50-85FE-BC46E0BF2276}" type="pres">
      <dgm:prSet presAssocID="{0CE5F608-C661-4104-A632-29E5C524B9D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FC1F2-77F0-47AC-BDB8-F21BE8052BCD}" type="pres">
      <dgm:prSet presAssocID="{9B6C77AD-DFF4-4017-98F9-AED1957AE289}" presName="sibTrans" presStyleCnt="0"/>
      <dgm:spPr/>
    </dgm:pt>
    <dgm:pt modelId="{F2BA4EA1-5766-4FA0-912C-3D34E8FEEB8B}" type="pres">
      <dgm:prSet presAssocID="{F6694E95-5BBA-4CE2-AEC6-F7ECCC0943C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0F462-EE15-4A11-B08D-DCDE5D34CC7E}" type="pres">
      <dgm:prSet presAssocID="{9E16F8E0-35FC-4A1D-BE3A-3944489D593A}" presName="sibTrans" presStyleCnt="0"/>
      <dgm:spPr/>
    </dgm:pt>
    <dgm:pt modelId="{D1B6AE24-A699-4F1A-8B48-C99D8BC9BB35}" type="pres">
      <dgm:prSet presAssocID="{F4BFC932-775B-4CFE-A2B6-9462A70ACC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E9F6-3F98-4E86-8111-1A97EAB18175}" type="pres">
      <dgm:prSet presAssocID="{ECD783BA-E13B-4FF3-9062-C289E8B9A95A}" presName="sibTrans" presStyleCnt="0"/>
      <dgm:spPr/>
    </dgm:pt>
    <dgm:pt modelId="{7FAD02E7-4C2D-4853-B7EE-B1D31E4F2177}" type="pres">
      <dgm:prSet presAssocID="{876E4A85-6D5C-47DD-92B9-4758C8E4C9C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548AB-1F7C-4F3A-A476-707364C1E68D}" type="pres">
      <dgm:prSet presAssocID="{D70486A4-6D92-44F2-A111-0EE7A4245675}" presName="sibTrans" presStyleCnt="0"/>
      <dgm:spPr/>
    </dgm:pt>
    <dgm:pt modelId="{12D9CED8-B0B5-474F-B4AD-6E9762B4B0BA}" type="pres">
      <dgm:prSet presAssocID="{C064E1F8-E9E7-4465-829E-2C399638A89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66768-199C-47DF-8EF1-6A62AA53869A}" type="pres">
      <dgm:prSet presAssocID="{0DD04FD1-408B-48F4-A0AB-297431EC5EA3}" presName="sibTrans" presStyleCnt="0"/>
      <dgm:spPr/>
    </dgm:pt>
    <dgm:pt modelId="{C75E40B1-61D3-429A-9581-BBC9F6614217}" type="pres">
      <dgm:prSet presAssocID="{374470A8-F10D-449E-9703-C7138E36E15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16578-0051-43D2-913E-85027274B25F}" type="pres">
      <dgm:prSet presAssocID="{5C445176-D2C9-4165-9388-A0C235AEFE0C}" presName="sibTrans" presStyleCnt="0"/>
      <dgm:spPr/>
    </dgm:pt>
    <dgm:pt modelId="{D2C5C23B-ABDE-493F-A07A-D64C2BFA6EE0}" type="pres">
      <dgm:prSet presAssocID="{0EFDA6B2-0A0C-49E4-B53A-7A6BBC47F1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DB005-650C-4ACD-9BBD-16F67384CD03}" srcId="{BE007026-4BFB-4027-A340-F448289078D9}" destId="{876E4A85-6D5C-47DD-92B9-4758C8E4C9CA}" srcOrd="3" destOrd="0" parTransId="{05063D9B-E8D7-4498-9683-FA6EDE505951}" sibTransId="{D70486A4-6D92-44F2-A111-0EE7A4245675}"/>
    <dgm:cxn modelId="{D5555A7D-D54B-4ECD-ABEF-6C0E5DBDAB07}" type="presOf" srcId="{F6694E95-5BBA-4CE2-AEC6-F7ECCC0943C4}" destId="{F2BA4EA1-5766-4FA0-912C-3D34E8FEEB8B}" srcOrd="0" destOrd="0" presId="urn:microsoft.com/office/officeart/2005/8/layout/default"/>
    <dgm:cxn modelId="{2410B7A0-DCAC-43F1-8CF9-1F61DF5568F2}" type="presOf" srcId="{BE007026-4BFB-4027-A340-F448289078D9}" destId="{DAF95551-D454-49FD-A5C3-87383FAF7821}" srcOrd="0" destOrd="0" presId="urn:microsoft.com/office/officeart/2005/8/layout/default"/>
    <dgm:cxn modelId="{671A56F8-AA4C-482A-89F6-E731CC71928E}" type="presOf" srcId="{876E4A85-6D5C-47DD-92B9-4758C8E4C9CA}" destId="{7FAD02E7-4C2D-4853-B7EE-B1D31E4F2177}" srcOrd="0" destOrd="0" presId="urn:microsoft.com/office/officeart/2005/8/layout/default"/>
    <dgm:cxn modelId="{DBFD3DDC-EC4B-4D29-BF0C-D8C3DA02B8CB}" srcId="{BE007026-4BFB-4027-A340-F448289078D9}" destId="{0CE5F608-C661-4104-A632-29E5C524B9DA}" srcOrd="0" destOrd="0" parTransId="{F514B5D8-3AD4-4886-8DED-6A076866B4C7}" sibTransId="{9B6C77AD-DFF4-4017-98F9-AED1957AE289}"/>
    <dgm:cxn modelId="{7ECCA2AF-4EB4-4759-B276-B2F10759E4B4}" type="presOf" srcId="{374470A8-F10D-449E-9703-C7138E36E15B}" destId="{C75E40B1-61D3-429A-9581-BBC9F6614217}" srcOrd="0" destOrd="0" presId="urn:microsoft.com/office/officeart/2005/8/layout/default"/>
    <dgm:cxn modelId="{B60AADB4-40F4-472B-9AE2-92A26CBDC3ED}" type="presOf" srcId="{0CE5F608-C661-4104-A632-29E5C524B9DA}" destId="{EB645856-8AB7-4F50-85FE-BC46E0BF2276}" srcOrd="0" destOrd="0" presId="urn:microsoft.com/office/officeart/2005/8/layout/default"/>
    <dgm:cxn modelId="{B7ACD9EA-3C8A-43AB-BDB3-DFB266E564F1}" type="presOf" srcId="{C064E1F8-E9E7-4465-829E-2C399638A897}" destId="{12D9CED8-B0B5-474F-B4AD-6E9762B4B0BA}" srcOrd="0" destOrd="0" presId="urn:microsoft.com/office/officeart/2005/8/layout/default"/>
    <dgm:cxn modelId="{3BF6202C-0B7A-47BD-A315-0DFF170720AE}" srcId="{BE007026-4BFB-4027-A340-F448289078D9}" destId="{F6694E95-5BBA-4CE2-AEC6-F7ECCC0943C4}" srcOrd="1" destOrd="0" parTransId="{B8088B02-6264-4B8E-89D7-D0B24A1BA035}" sibTransId="{9E16F8E0-35FC-4A1D-BE3A-3944489D593A}"/>
    <dgm:cxn modelId="{692268FC-1D68-4FE4-852D-EDEF2E178DAD}" srcId="{BE007026-4BFB-4027-A340-F448289078D9}" destId="{F4BFC932-775B-4CFE-A2B6-9462A70ACC2A}" srcOrd="2" destOrd="0" parTransId="{12A536F0-DF9E-43AB-8626-32B0DDB845BE}" sibTransId="{ECD783BA-E13B-4FF3-9062-C289E8B9A95A}"/>
    <dgm:cxn modelId="{050442E6-F8B3-4AD0-831F-A503B56AE0A8}" srcId="{BE007026-4BFB-4027-A340-F448289078D9}" destId="{C064E1F8-E9E7-4465-829E-2C399638A897}" srcOrd="4" destOrd="0" parTransId="{98C448AF-77ED-4E48-8D9B-1F7AE4B6F7C0}" sibTransId="{0DD04FD1-408B-48F4-A0AB-297431EC5EA3}"/>
    <dgm:cxn modelId="{8B65B778-6AF8-456D-89D0-4DE32574D6F7}" type="presOf" srcId="{0EFDA6B2-0A0C-49E4-B53A-7A6BBC47F172}" destId="{D2C5C23B-ABDE-493F-A07A-D64C2BFA6EE0}" srcOrd="0" destOrd="0" presId="urn:microsoft.com/office/officeart/2005/8/layout/default"/>
    <dgm:cxn modelId="{883B06AB-C5DF-4561-A4D9-1947C77D2D50}" srcId="{BE007026-4BFB-4027-A340-F448289078D9}" destId="{374470A8-F10D-449E-9703-C7138E36E15B}" srcOrd="5" destOrd="0" parTransId="{27DD4C81-882C-4FAB-BE67-114281607C4C}" sibTransId="{5C445176-D2C9-4165-9388-A0C235AEFE0C}"/>
    <dgm:cxn modelId="{70C428BB-E3C2-4B64-B189-F02EFA422B97}" srcId="{BE007026-4BFB-4027-A340-F448289078D9}" destId="{0EFDA6B2-0A0C-49E4-B53A-7A6BBC47F172}" srcOrd="6" destOrd="0" parTransId="{AA4A14A5-6583-4C1F-8882-DF5263EF378E}" sibTransId="{39A5B4F2-C420-45BC-9430-79781064BC15}"/>
    <dgm:cxn modelId="{3F84B045-47EA-424A-922D-31DD0654735F}" type="presOf" srcId="{F4BFC932-775B-4CFE-A2B6-9462A70ACC2A}" destId="{D1B6AE24-A699-4F1A-8B48-C99D8BC9BB35}" srcOrd="0" destOrd="0" presId="urn:microsoft.com/office/officeart/2005/8/layout/default"/>
    <dgm:cxn modelId="{8B6199E9-2582-4CEF-9242-E7C15512219A}" type="presParOf" srcId="{DAF95551-D454-49FD-A5C3-87383FAF7821}" destId="{EB645856-8AB7-4F50-85FE-BC46E0BF2276}" srcOrd="0" destOrd="0" presId="urn:microsoft.com/office/officeart/2005/8/layout/default"/>
    <dgm:cxn modelId="{F0617844-7647-480D-955A-778592420F26}" type="presParOf" srcId="{DAF95551-D454-49FD-A5C3-87383FAF7821}" destId="{A16FC1F2-77F0-47AC-BDB8-F21BE8052BCD}" srcOrd="1" destOrd="0" presId="urn:microsoft.com/office/officeart/2005/8/layout/default"/>
    <dgm:cxn modelId="{359FF99C-48FC-40F8-919E-B5AB488CD330}" type="presParOf" srcId="{DAF95551-D454-49FD-A5C3-87383FAF7821}" destId="{F2BA4EA1-5766-4FA0-912C-3D34E8FEEB8B}" srcOrd="2" destOrd="0" presId="urn:microsoft.com/office/officeart/2005/8/layout/default"/>
    <dgm:cxn modelId="{CD4D56ED-5B70-4724-BB87-C4046655B86D}" type="presParOf" srcId="{DAF95551-D454-49FD-A5C3-87383FAF7821}" destId="{7480F462-EE15-4A11-B08D-DCDE5D34CC7E}" srcOrd="3" destOrd="0" presId="urn:microsoft.com/office/officeart/2005/8/layout/default"/>
    <dgm:cxn modelId="{08DE5454-BCB3-48A8-8B35-D86EB7624F15}" type="presParOf" srcId="{DAF95551-D454-49FD-A5C3-87383FAF7821}" destId="{D1B6AE24-A699-4F1A-8B48-C99D8BC9BB35}" srcOrd="4" destOrd="0" presId="urn:microsoft.com/office/officeart/2005/8/layout/default"/>
    <dgm:cxn modelId="{E9EB2CFC-3F4E-44D6-A8C1-EA7BF2010386}" type="presParOf" srcId="{DAF95551-D454-49FD-A5C3-87383FAF7821}" destId="{CA9FE9F6-3F98-4E86-8111-1A97EAB18175}" srcOrd="5" destOrd="0" presId="urn:microsoft.com/office/officeart/2005/8/layout/default"/>
    <dgm:cxn modelId="{A3499A78-8A6E-42F3-AB7D-EC2550770FF8}" type="presParOf" srcId="{DAF95551-D454-49FD-A5C3-87383FAF7821}" destId="{7FAD02E7-4C2D-4853-B7EE-B1D31E4F2177}" srcOrd="6" destOrd="0" presId="urn:microsoft.com/office/officeart/2005/8/layout/default"/>
    <dgm:cxn modelId="{9581D934-4214-46B2-A8BC-86C68EA2A04D}" type="presParOf" srcId="{DAF95551-D454-49FD-A5C3-87383FAF7821}" destId="{75B548AB-1F7C-4F3A-A476-707364C1E68D}" srcOrd="7" destOrd="0" presId="urn:microsoft.com/office/officeart/2005/8/layout/default"/>
    <dgm:cxn modelId="{3827B6CA-D29E-413F-B5D0-FC551C63A496}" type="presParOf" srcId="{DAF95551-D454-49FD-A5C3-87383FAF7821}" destId="{12D9CED8-B0B5-474F-B4AD-6E9762B4B0BA}" srcOrd="8" destOrd="0" presId="urn:microsoft.com/office/officeart/2005/8/layout/default"/>
    <dgm:cxn modelId="{D1355F7C-A0E2-4B8F-991E-792C03206BAD}" type="presParOf" srcId="{DAF95551-D454-49FD-A5C3-87383FAF7821}" destId="{C2C66768-199C-47DF-8EF1-6A62AA53869A}" srcOrd="9" destOrd="0" presId="urn:microsoft.com/office/officeart/2005/8/layout/default"/>
    <dgm:cxn modelId="{0037C317-6ECA-4B25-8ABC-B646FFD11986}" type="presParOf" srcId="{DAF95551-D454-49FD-A5C3-87383FAF7821}" destId="{C75E40B1-61D3-429A-9581-BBC9F6614217}" srcOrd="10" destOrd="0" presId="urn:microsoft.com/office/officeart/2005/8/layout/default"/>
    <dgm:cxn modelId="{6414F981-81B7-4938-A25E-56849CEEFEC9}" type="presParOf" srcId="{DAF95551-D454-49FD-A5C3-87383FAF7821}" destId="{C3B16578-0051-43D2-913E-85027274B25F}" srcOrd="11" destOrd="0" presId="urn:microsoft.com/office/officeart/2005/8/layout/default"/>
    <dgm:cxn modelId="{C14B9DB6-1E5E-4CD4-8184-06A3577AFEE3}" type="presParOf" srcId="{DAF95551-D454-49FD-A5C3-87383FAF7821}" destId="{D2C5C23B-ABDE-493F-A07A-D64C2BFA6EE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007026-4BFB-4027-A340-F448289078D9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E5F608-C661-4104-A632-29E5C524B9DA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Questions</a:t>
          </a:r>
          <a:endParaRPr lang="en-US" b="1" dirty="0">
            <a:solidFill>
              <a:schemeClr val="accent2"/>
            </a:solidFill>
          </a:endParaRPr>
        </a:p>
      </dgm:t>
    </dgm:pt>
    <dgm:pt modelId="{F514B5D8-3AD4-4886-8DED-6A076866B4C7}" type="parTrans" cxnId="{DBFD3DDC-EC4B-4D29-BF0C-D8C3DA02B8CB}">
      <dgm:prSet/>
      <dgm:spPr/>
      <dgm:t>
        <a:bodyPr/>
        <a:lstStyle/>
        <a:p>
          <a:endParaRPr lang="en-US"/>
        </a:p>
      </dgm:t>
    </dgm:pt>
    <dgm:pt modelId="{9B6C77AD-DFF4-4017-98F9-AED1957AE289}" type="sibTrans" cxnId="{DBFD3DDC-EC4B-4D29-BF0C-D8C3DA02B8CB}">
      <dgm:prSet/>
      <dgm:spPr/>
      <dgm:t>
        <a:bodyPr/>
        <a:lstStyle/>
        <a:p>
          <a:endParaRPr lang="en-US"/>
        </a:p>
      </dgm:t>
    </dgm:pt>
    <dgm:pt modelId="{F6694E95-5BBA-4CE2-AEC6-F7ECCC0943C4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Shocking fact</a:t>
          </a:r>
          <a:endParaRPr lang="en-US" b="1" dirty="0">
            <a:solidFill>
              <a:schemeClr val="accent2"/>
            </a:solidFill>
          </a:endParaRPr>
        </a:p>
      </dgm:t>
    </dgm:pt>
    <dgm:pt modelId="{B8088B02-6264-4B8E-89D7-D0B24A1BA035}" type="parTrans" cxnId="{3BF6202C-0B7A-47BD-A315-0DFF170720AE}">
      <dgm:prSet/>
      <dgm:spPr/>
      <dgm:t>
        <a:bodyPr/>
        <a:lstStyle/>
        <a:p>
          <a:endParaRPr lang="en-US"/>
        </a:p>
      </dgm:t>
    </dgm:pt>
    <dgm:pt modelId="{9E16F8E0-35FC-4A1D-BE3A-3944489D593A}" type="sibTrans" cxnId="{3BF6202C-0B7A-47BD-A315-0DFF170720AE}">
      <dgm:prSet/>
      <dgm:spPr/>
      <dgm:t>
        <a:bodyPr/>
        <a:lstStyle/>
        <a:p>
          <a:endParaRPr lang="en-US"/>
        </a:p>
      </dgm:t>
    </dgm:pt>
    <dgm:pt modelId="{F4BFC932-775B-4CFE-A2B6-9462A70ACC2A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Famous quotes </a:t>
          </a:r>
          <a:endParaRPr lang="en-US" b="1" dirty="0">
            <a:solidFill>
              <a:schemeClr val="accent2"/>
            </a:solidFill>
          </a:endParaRPr>
        </a:p>
      </dgm:t>
    </dgm:pt>
    <dgm:pt modelId="{12A536F0-DF9E-43AB-8626-32B0DDB845BE}" type="parTrans" cxnId="{692268FC-1D68-4FE4-852D-EDEF2E178DAD}">
      <dgm:prSet/>
      <dgm:spPr/>
      <dgm:t>
        <a:bodyPr/>
        <a:lstStyle/>
        <a:p>
          <a:endParaRPr lang="en-US"/>
        </a:p>
      </dgm:t>
    </dgm:pt>
    <dgm:pt modelId="{ECD783BA-E13B-4FF3-9062-C289E8B9A95A}" type="sibTrans" cxnId="{692268FC-1D68-4FE4-852D-EDEF2E178DAD}">
      <dgm:prSet/>
      <dgm:spPr/>
      <dgm:t>
        <a:bodyPr/>
        <a:lstStyle/>
        <a:p>
          <a:endParaRPr lang="en-US"/>
        </a:p>
      </dgm:t>
    </dgm:pt>
    <dgm:pt modelId="{7CB0EE26-B20C-4D34-8ECA-3667196B4F9B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Do you enjoy weekend activities? </a:t>
          </a:r>
          <a:r>
            <a:rPr lang="en-US" dirty="0" smtClean="0">
              <a:solidFill>
                <a:schemeClr val="accent2"/>
              </a:solidFill>
            </a:rPr>
            <a:t>The same with me. Last weekend, I had many interesting activities.</a:t>
          </a:r>
          <a:endParaRPr lang="en-US" dirty="0">
            <a:solidFill>
              <a:schemeClr val="accent2"/>
            </a:solidFill>
          </a:endParaRPr>
        </a:p>
      </dgm:t>
    </dgm:pt>
    <dgm:pt modelId="{83000864-A22F-4757-85A9-BD4FFC601349}" type="parTrans" cxnId="{55733FA5-ABD3-454E-97CC-688AE5C6414C}">
      <dgm:prSet/>
      <dgm:spPr/>
      <dgm:t>
        <a:bodyPr/>
        <a:lstStyle/>
        <a:p>
          <a:endParaRPr lang="en-US"/>
        </a:p>
      </dgm:t>
    </dgm:pt>
    <dgm:pt modelId="{A484B489-9F08-4F2D-966F-46EC6FA00AC8}" type="sibTrans" cxnId="{55733FA5-ABD3-454E-97CC-688AE5C6414C}">
      <dgm:prSet/>
      <dgm:spPr/>
      <dgm:t>
        <a:bodyPr/>
        <a:lstStyle/>
        <a:p>
          <a:endParaRPr lang="en-US"/>
        </a:p>
      </dgm:t>
    </dgm:pt>
    <dgm:pt modelId="{3EF2E3CE-0BBF-4EDB-9DCB-E853751836C9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Many people sleep a lot during weekends. </a:t>
          </a:r>
          <a:r>
            <a:rPr lang="en-US" dirty="0" smtClean="0">
              <a:solidFill>
                <a:schemeClr val="accent2"/>
              </a:solidFill>
            </a:rPr>
            <a:t>Well, not me. I had many activities to enjoy other than sleeping last weekend.</a:t>
          </a:r>
          <a:endParaRPr lang="en-US" dirty="0">
            <a:solidFill>
              <a:schemeClr val="accent2"/>
            </a:solidFill>
          </a:endParaRPr>
        </a:p>
      </dgm:t>
    </dgm:pt>
    <dgm:pt modelId="{C026F1EC-28C5-4BB9-91BD-120ACD875D47}" type="parTrans" cxnId="{D1367439-D2C6-4FDA-A53F-9209A4CA032D}">
      <dgm:prSet/>
      <dgm:spPr/>
      <dgm:t>
        <a:bodyPr/>
        <a:lstStyle/>
        <a:p>
          <a:endParaRPr lang="en-US"/>
        </a:p>
      </dgm:t>
    </dgm:pt>
    <dgm:pt modelId="{E518518D-0A60-4AE1-AC13-4D7128DE0294}" type="sibTrans" cxnId="{D1367439-D2C6-4FDA-A53F-9209A4CA032D}">
      <dgm:prSet/>
      <dgm:spPr/>
      <dgm:t>
        <a:bodyPr/>
        <a:lstStyle/>
        <a:p>
          <a:endParaRPr lang="en-US"/>
        </a:p>
      </dgm:t>
    </dgm:pt>
    <dgm:pt modelId="{A5903356-0F77-4D46-961E-ACBA4FF9FDA1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</a:rPr>
            <a:t>Have a nice weekend! </a:t>
          </a:r>
          <a:r>
            <a:rPr lang="en-US" dirty="0" smtClean="0">
              <a:solidFill>
                <a:schemeClr val="accent2"/>
              </a:solidFill>
            </a:rPr>
            <a:t>That’s what people always say before weekend. Yes. I had many nice activities last weekend.</a:t>
          </a:r>
          <a:endParaRPr lang="en-US" dirty="0">
            <a:solidFill>
              <a:schemeClr val="accent2"/>
            </a:solidFill>
          </a:endParaRPr>
        </a:p>
      </dgm:t>
    </dgm:pt>
    <dgm:pt modelId="{B948E610-A7A6-4ECB-A62A-1AF38A525145}" type="parTrans" cxnId="{0738DFC6-51DA-455B-B391-B381E268E092}">
      <dgm:prSet/>
      <dgm:spPr/>
      <dgm:t>
        <a:bodyPr/>
        <a:lstStyle/>
        <a:p>
          <a:endParaRPr lang="en-US"/>
        </a:p>
      </dgm:t>
    </dgm:pt>
    <dgm:pt modelId="{3FB6D06B-CCFE-4305-B81C-E07BF646ED5B}" type="sibTrans" cxnId="{0738DFC6-51DA-455B-B391-B381E268E092}">
      <dgm:prSet/>
      <dgm:spPr/>
      <dgm:t>
        <a:bodyPr/>
        <a:lstStyle/>
        <a:p>
          <a:endParaRPr lang="en-US"/>
        </a:p>
      </dgm:t>
    </dgm:pt>
    <dgm:pt modelId="{8ED06F3E-A946-4BD7-8093-B7B4AD8D4311}" type="pres">
      <dgm:prSet presAssocID="{BE007026-4BFB-4027-A340-F448289078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B67F03-B52F-433D-BC3F-9E49390818D0}" type="pres">
      <dgm:prSet presAssocID="{0CE5F608-C661-4104-A632-29E5C524B9DA}" presName="thickLine" presStyleLbl="alignNode1" presStyleIdx="0" presStyleCnt="3"/>
      <dgm:spPr/>
    </dgm:pt>
    <dgm:pt modelId="{BF5171AB-F2E2-4781-B365-C5FD3857E329}" type="pres">
      <dgm:prSet presAssocID="{0CE5F608-C661-4104-A632-29E5C524B9DA}" presName="horz1" presStyleCnt="0"/>
      <dgm:spPr/>
    </dgm:pt>
    <dgm:pt modelId="{AD52B6A4-A800-44E1-BBDE-976C6F462F06}" type="pres">
      <dgm:prSet presAssocID="{0CE5F608-C661-4104-A632-29E5C524B9DA}" presName="tx1" presStyleLbl="revTx" presStyleIdx="0" presStyleCnt="6"/>
      <dgm:spPr/>
      <dgm:t>
        <a:bodyPr/>
        <a:lstStyle/>
        <a:p>
          <a:endParaRPr lang="en-US"/>
        </a:p>
      </dgm:t>
    </dgm:pt>
    <dgm:pt modelId="{E4206570-15BB-4FCA-8367-0624FF251DB3}" type="pres">
      <dgm:prSet presAssocID="{0CE5F608-C661-4104-A632-29E5C524B9DA}" presName="vert1" presStyleCnt="0"/>
      <dgm:spPr/>
    </dgm:pt>
    <dgm:pt modelId="{AB4AE12C-ECE1-49B6-B2CB-F0592851F37E}" type="pres">
      <dgm:prSet presAssocID="{7CB0EE26-B20C-4D34-8ECA-3667196B4F9B}" presName="vertSpace2a" presStyleCnt="0"/>
      <dgm:spPr/>
    </dgm:pt>
    <dgm:pt modelId="{4262FB01-FEED-4BF6-8085-BBDFB515156D}" type="pres">
      <dgm:prSet presAssocID="{7CB0EE26-B20C-4D34-8ECA-3667196B4F9B}" presName="horz2" presStyleCnt="0"/>
      <dgm:spPr/>
    </dgm:pt>
    <dgm:pt modelId="{AC158203-F0B1-4406-B442-8DED2E6F6CC4}" type="pres">
      <dgm:prSet presAssocID="{7CB0EE26-B20C-4D34-8ECA-3667196B4F9B}" presName="horzSpace2" presStyleCnt="0"/>
      <dgm:spPr/>
    </dgm:pt>
    <dgm:pt modelId="{52D28E78-3560-450A-A806-2095A79C98E8}" type="pres">
      <dgm:prSet presAssocID="{7CB0EE26-B20C-4D34-8ECA-3667196B4F9B}" presName="tx2" presStyleLbl="revTx" presStyleIdx="1" presStyleCnt="6"/>
      <dgm:spPr/>
      <dgm:t>
        <a:bodyPr/>
        <a:lstStyle/>
        <a:p>
          <a:endParaRPr lang="en-US"/>
        </a:p>
      </dgm:t>
    </dgm:pt>
    <dgm:pt modelId="{679C3D4E-5254-4492-B940-D1BAAE211D6E}" type="pres">
      <dgm:prSet presAssocID="{7CB0EE26-B20C-4D34-8ECA-3667196B4F9B}" presName="vert2" presStyleCnt="0"/>
      <dgm:spPr/>
    </dgm:pt>
    <dgm:pt modelId="{D44EE0F6-0E84-429F-82FC-E897CE4E8B61}" type="pres">
      <dgm:prSet presAssocID="{7CB0EE26-B20C-4D34-8ECA-3667196B4F9B}" presName="thinLine2b" presStyleLbl="callout" presStyleIdx="0" presStyleCnt="3"/>
      <dgm:spPr/>
    </dgm:pt>
    <dgm:pt modelId="{F145D4AE-BD02-445E-838E-0178C06BA446}" type="pres">
      <dgm:prSet presAssocID="{7CB0EE26-B20C-4D34-8ECA-3667196B4F9B}" presName="vertSpace2b" presStyleCnt="0"/>
      <dgm:spPr/>
    </dgm:pt>
    <dgm:pt modelId="{FFF6C11D-B4AA-48CA-B341-67A9F262A2BD}" type="pres">
      <dgm:prSet presAssocID="{F6694E95-5BBA-4CE2-AEC6-F7ECCC0943C4}" presName="thickLine" presStyleLbl="alignNode1" presStyleIdx="1" presStyleCnt="3"/>
      <dgm:spPr/>
    </dgm:pt>
    <dgm:pt modelId="{6172B2A7-410B-4E19-ACAB-D2CBE567FEA3}" type="pres">
      <dgm:prSet presAssocID="{F6694E95-5BBA-4CE2-AEC6-F7ECCC0943C4}" presName="horz1" presStyleCnt="0"/>
      <dgm:spPr/>
    </dgm:pt>
    <dgm:pt modelId="{622B77D0-DDF8-4B74-8AB0-8C12509B6C54}" type="pres">
      <dgm:prSet presAssocID="{F6694E95-5BBA-4CE2-AEC6-F7ECCC0943C4}" presName="tx1" presStyleLbl="revTx" presStyleIdx="2" presStyleCnt="6"/>
      <dgm:spPr/>
      <dgm:t>
        <a:bodyPr/>
        <a:lstStyle/>
        <a:p>
          <a:endParaRPr lang="en-US"/>
        </a:p>
      </dgm:t>
    </dgm:pt>
    <dgm:pt modelId="{B18F9700-E868-4CF7-97C3-2E359E8575F3}" type="pres">
      <dgm:prSet presAssocID="{F6694E95-5BBA-4CE2-AEC6-F7ECCC0943C4}" presName="vert1" presStyleCnt="0"/>
      <dgm:spPr/>
    </dgm:pt>
    <dgm:pt modelId="{21C7911E-47ED-4DE3-9D32-994BD3742BAF}" type="pres">
      <dgm:prSet presAssocID="{3EF2E3CE-0BBF-4EDB-9DCB-E853751836C9}" presName="vertSpace2a" presStyleCnt="0"/>
      <dgm:spPr/>
    </dgm:pt>
    <dgm:pt modelId="{9B554A33-0250-4065-AB68-F13EF7E087E6}" type="pres">
      <dgm:prSet presAssocID="{3EF2E3CE-0BBF-4EDB-9DCB-E853751836C9}" presName="horz2" presStyleCnt="0"/>
      <dgm:spPr/>
    </dgm:pt>
    <dgm:pt modelId="{8A4296CF-C766-4B21-9C85-796D14F56F7D}" type="pres">
      <dgm:prSet presAssocID="{3EF2E3CE-0BBF-4EDB-9DCB-E853751836C9}" presName="horzSpace2" presStyleCnt="0"/>
      <dgm:spPr/>
    </dgm:pt>
    <dgm:pt modelId="{E728D27C-CFFD-4726-9381-3E4929952686}" type="pres">
      <dgm:prSet presAssocID="{3EF2E3CE-0BBF-4EDB-9DCB-E853751836C9}" presName="tx2" presStyleLbl="revTx" presStyleIdx="3" presStyleCnt="6"/>
      <dgm:spPr/>
      <dgm:t>
        <a:bodyPr/>
        <a:lstStyle/>
        <a:p>
          <a:endParaRPr lang="en-US"/>
        </a:p>
      </dgm:t>
    </dgm:pt>
    <dgm:pt modelId="{1425640D-B64A-44B2-A790-F63AB28C22F4}" type="pres">
      <dgm:prSet presAssocID="{3EF2E3CE-0BBF-4EDB-9DCB-E853751836C9}" presName="vert2" presStyleCnt="0"/>
      <dgm:spPr/>
    </dgm:pt>
    <dgm:pt modelId="{427CE4F8-C1EA-4038-BE14-2362CC2A2EE3}" type="pres">
      <dgm:prSet presAssocID="{3EF2E3CE-0BBF-4EDB-9DCB-E853751836C9}" presName="thinLine2b" presStyleLbl="callout" presStyleIdx="1" presStyleCnt="3"/>
      <dgm:spPr/>
    </dgm:pt>
    <dgm:pt modelId="{C12A5FEB-D855-4088-9ECE-4D499EA88639}" type="pres">
      <dgm:prSet presAssocID="{3EF2E3CE-0BBF-4EDB-9DCB-E853751836C9}" presName="vertSpace2b" presStyleCnt="0"/>
      <dgm:spPr/>
    </dgm:pt>
    <dgm:pt modelId="{DB4215C5-9C62-4E9E-BA1B-D2EC86D337BC}" type="pres">
      <dgm:prSet presAssocID="{F4BFC932-775B-4CFE-A2B6-9462A70ACC2A}" presName="thickLine" presStyleLbl="alignNode1" presStyleIdx="2" presStyleCnt="3"/>
      <dgm:spPr/>
    </dgm:pt>
    <dgm:pt modelId="{032FFDA6-0547-4F4B-A150-93B24C3C83AF}" type="pres">
      <dgm:prSet presAssocID="{F4BFC932-775B-4CFE-A2B6-9462A70ACC2A}" presName="horz1" presStyleCnt="0"/>
      <dgm:spPr/>
    </dgm:pt>
    <dgm:pt modelId="{DACB0B2B-20AE-4F17-825A-14156A29C903}" type="pres">
      <dgm:prSet presAssocID="{F4BFC932-775B-4CFE-A2B6-9462A70ACC2A}" presName="tx1" presStyleLbl="revTx" presStyleIdx="4" presStyleCnt="6"/>
      <dgm:spPr/>
      <dgm:t>
        <a:bodyPr/>
        <a:lstStyle/>
        <a:p>
          <a:endParaRPr lang="en-US"/>
        </a:p>
      </dgm:t>
    </dgm:pt>
    <dgm:pt modelId="{752DFCE9-C5F2-4F37-896B-071CC5519B63}" type="pres">
      <dgm:prSet presAssocID="{F4BFC932-775B-4CFE-A2B6-9462A70ACC2A}" presName="vert1" presStyleCnt="0"/>
      <dgm:spPr/>
    </dgm:pt>
    <dgm:pt modelId="{120AD56A-3D32-4CF6-9344-6CBD4396BFFB}" type="pres">
      <dgm:prSet presAssocID="{A5903356-0F77-4D46-961E-ACBA4FF9FDA1}" presName="vertSpace2a" presStyleCnt="0"/>
      <dgm:spPr/>
    </dgm:pt>
    <dgm:pt modelId="{7C8439DC-D2F7-4895-890A-127BEE510FCA}" type="pres">
      <dgm:prSet presAssocID="{A5903356-0F77-4D46-961E-ACBA4FF9FDA1}" presName="horz2" presStyleCnt="0"/>
      <dgm:spPr/>
    </dgm:pt>
    <dgm:pt modelId="{66A4C9B5-C5EB-4750-9A8B-24C5DACAD9FD}" type="pres">
      <dgm:prSet presAssocID="{A5903356-0F77-4D46-961E-ACBA4FF9FDA1}" presName="horzSpace2" presStyleCnt="0"/>
      <dgm:spPr/>
    </dgm:pt>
    <dgm:pt modelId="{4EAD07B6-2589-440A-ACBD-452E72A5773C}" type="pres">
      <dgm:prSet presAssocID="{A5903356-0F77-4D46-961E-ACBA4FF9FDA1}" presName="tx2" presStyleLbl="revTx" presStyleIdx="5" presStyleCnt="6"/>
      <dgm:spPr/>
      <dgm:t>
        <a:bodyPr/>
        <a:lstStyle/>
        <a:p>
          <a:endParaRPr lang="en-US"/>
        </a:p>
      </dgm:t>
    </dgm:pt>
    <dgm:pt modelId="{A006A1DA-EA9D-4DAC-A49A-E488F101BD68}" type="pres">
      <dgm:prSet presAssocID="{A5903356-0F77-4D46-961E-ACBA4FF9FDA1}" presName="vert2" presStyleCnt="0"/>
      <dgm:spPr/>
    </dgm:pt>
    <dgm:pt modelId="{338847BF-7EFF-4335-81DA-4BE4CBD1E5E2}" type="pres">
      <dgm:prSet presAssocID="{A5903356-0F77-4D46-961E-ACBA4FF9FDA1}" presName="thinLine2b" presStyleLbl="callout" presStyleIdx="2" presStyleCnt="3"/>
      <dgm:spPr/>
    </dgm:pt>
    <dgm:pt modelId="{FC41A172-3018-428D-9413-6FA126945A6B}" type="pres">
      <dgm:prSet presAssocID="{A5903356-0F77-4D46-961E-ACBA4FF9FDA1}" presName="vertSpace2b" presStyleCnt="0"/>
      <dgm:spPr/>
    </dgm:pt>
  </dgm:ptLst>
  <dgm:cxnLst>
    <dgm:cxn modelId="{D1367439-D2C6-4FDA-A53F-9209A4CA032D}" srcId="{F6694E95-5BBA-4CE2-AEC6-F7ECCC0943C4}" destId="{3EF2E3CE-0BBF-4EDB-9DCB-E853751836C9}" srcOrd="0" destOrd="0" parTransId="{C026F1EC-28C5-4BB9-91BD-120ACD875D47}" sibTransId="{E518518D-0A60-4AE1-AC13-4D7128DE0294}"/>
    <dgm:cxn modelId="{AB1A572B-920B-4B0A-A19C-E404FF662F78}" type="presOf" srcId="{F6694E95-5BBA-4CE2-AEC6-F7ECCC0943C4}" destId="{622B77D0-DDF8-4B74-8AB0-8C12509B6C54}" srcOrd="0" destOrd="0" presId="urn:microsoft.com/office/officeart/2008/layout/LinedList"/>
    <dgm:cxn modelId="{40CF5E0F-10FE-4BB6-A92C-BE2CF1A001C4}" type="presOf" srcId="{3EF2E3CE-0BBF-4EDB-9DCB-E853751836C9}" destId="{E728D27C-CFFD-4726-9381-3E4929952686}" srcOrd="0" destOrd="0" presId="urn:microsoft.com/office/officeart/2008/layout/LinedList"/>
    <dgm:cxn modelId="{93950588-9AA5-4E98-96C3-27AF487B2ED8}" type="presOf" srcId="{0CE5F608-C661-4104-A632-29E5C524B9DA}" destId="{AD52B6A4-A800-44E1-BBDE-976C6F462F06}" srcOrd="0" destOrd="0" presId="urn:microsoft.com/office/officeart/2008/layout/LinedList"/>
    <dgm:cxn modelId="{3872D580-A368-4452-9C9D-292DDFD58185}" type="presOf" srcId="{BE007026-4BFB-4027-A340-F448289078D9}" destId="{8ED06F3E-A946-4BD7-8093-B7B4AD8D4311}" srcOrd="0" destOrd="0" presId="urn:microsoft.com/office/officeart/2008/layout/LinedList"/>
    <dgm:cxn modelId="{A6A547CA-2C09-4FC3-B637-D5D23948FE2F}" type="presOf" srcId="{A5903356-0F77-4D46-961E-ACBA4FF9FDA1}" destId="{4EAD07B6-2589-440A-ACBD-452E72A5773C}" srcOrd="0" destOrd="0" presId="urn:microsoft.com/office/officeart/2008/layout/LinedList"/>
    <dgm:cxn modelId="{3BF6202C-0B7A-47BD-A315-0DFF170720AE}" srcId="{BE007026-4BFB-4027-A340-F448289078D9}" destId="{F6694E95-5BBA-4CE2-AEC6-F7ECCC0943C4}" srcOrd="1" destOrd="0" parTransId="{B8088B02-6264-4B8E-89D7-D0B24A1BA035}" sibTransId="{9E16F8E0-35FC-4A1D-BE3A-3944489D593A}"/>
    <dgm:cxn modelId="{DBFD3DDC-EC4B-4D29-BF0C-D8C3DA02B8CB}" srcId="{BE007026-4BFB-4027-A340-F448289078D9}" destId="{0CE5F608-C661-4104-A632-29E5C524B9DA}" srcOrd="0" destOrd="0" parTransId="{F514B5D8-3AD4-4886-8DED-6A076866B4C7}" sibTransId="{9B6C77AD-DFF4-4017-98F9-AED1957AE289}"/>
    <dgm:cxn modelId="{0AC55F2F-4793-4974-A6F4-DFD7CBFA36F4}" type="presOf" srcId="{7CB0EE26-B20C-4D34-8ECA-3667196B4F9B}" destId="{52D28E78-3560-450A-A806-2095A79C98E8}" srcOrd="0" destOrd="0" presId="urn:microsoft.com/office/officeart/2008/layout/LinedList"/>
    <dgm:cxn modelId="{692268FC-1D68-4FE4-852D-EDEF2E178DAD}" srcId="{BE007026-4BFB-4027-A340-F448289078D9}" destId="{F4BFC932-775B-4CFE-A2B6-9462A70ACC2A}" srcOrd="2" destOrd="0" parTransId="{12A536F0-DF9E-43AB-8626-32B0DDB845BE}" sibTransId="{ECD783BA-E13B-4FF3-9062-C289E8B9A95A}"/>
    <dgm:cxn modelId="{55733FA5-ABD3-454E-97CC-688AE5C6414C}" srcId="{0CE5F608-C661-4104-A632-29E5C524B9DA}" destId="{7CB0EE26-B20C-4D34-8ECA-3667196B4F9B}" srcOrd="0" destOrd="0" parTransId="{83000864-A22F-4757-85A9-BD4FFC601349}" sibTransId="{A484B489-9F08-4F2D-966F-46EC6FA00AC8}"/>
    <dgm:cxn modelId="{E4C211DF-B8FA-47AE-9E0B-5EFC80E3540F}" type="presOf" srcId="{F4BFC932-775B-4CFE-A2B6-9462A70ACC2A}" destId="{DACB0B2B-20AE-4F17-825A-14156A29C903}" srcOrd="0" destOrd="0" presId="urn:microsoft.com/office/officeart/2008/layout/LinedList"/>
    <dgm:cxn modelId="{0738DFC6-51DA-455B-B391-B381E268E092}" srcId="{F4BFC932-775B-4CFE-A2B6-9462A70ACC2A}" destId="{A5903356-0F77-4D46-961E-ACBA4FF9FDA1}" srcOrd="0" destOrd="0" parTransId="{B948E610-A7A6-4ECB-A62A-1AF38A525145}" sibTransId="{3FB6D06B-CCFE-4305-B81C-E07BF646ED5B}"/>
    <dgm:cxn modelId="{9EF30697-1255-469D-9134-D7C704924009}" type="presParOf" srcId="{8ED06F3E-A946-4BD7-8093-B7B4AD8D4311}" destId="{11B67F03-B52F-433D-BC3F-9E49390818D0}" srcOrd="0" destOrd="0" presId="urn:microsoft.com/office/officeart/2008/layout/LinedList"/>
    <dgm:cxn modelId="{BD4D8CF9-E52E-4D44-B934-7011AD4AD1A6}" type="presParOf" srcId="{8ED06F3E-A946-4BD7-8093-B7B4AD8D4311}" destId="{BF5171AB-F2E2-4781-B365-C5FD3857E329}" srcOrd="1" destOrd="0" presId="urn:microsoft.com/office/officeart/2008/layout/LinedList"/>
    <dgm:cxn modelId="{4F2E5EE4-05E0-413E-A27B-2D8F9D9018B6}" type="presParOf" srcId="{BF5171AB-F2E2-4781-B365-C5FD3857E329}" destId="{AD52B6A4-A800-44E1-BBDE-976C6F462F06}" srcOrd="0" destOrd="0" presId="urn:microsoft.com/office/officeart/2008/layout/LinedList"/>
    <dgm:cxn modelId="{15E35F32-F053-4A20-BD0C-482493D2556A}" type="presParOf" srcId="{BF5171AB-F2E2-4781-B365-C5FD3857E329}" destId="{E4206570-15BB-4FCA-8367-0624FF251DB3}" srcOrd="1" destOrd="0" presId="urn:microsoft.com/office/officeart/2008/layout/LinedList"/>
    <dgm:cxn modelId="{F584112D-0043-4069-9DDF-E04D4F967D76}" type="presParOf" srcId="{E4206570-15BB-4FCA-8367-0624FF251DB3}" destId="{AB4AE12C-ECE1-49B6-B2CB-F0592851F37E}" srcOrd="0" destOrd="0" presId="urn:microsoft.com/office/officeart/2008/layout/LinedList"/>
    <dgm:cxn modelId="{3787C9B1-4A93-4E8F-918C-B6D28AE3DDBF}" type="presParOf" srcId="{E4206570-15BB-4FCA-8367-0624FF251DB3}" destId="{4262FB01-FEED-4BF6-8085-BBDFB515156D}" srcOrd="1" destOrd="0" presId="urn:microsoft.com/office/officeart/2008/layout/LinedList"/>
    <dgm:cxn modelId="{1CEDA74A-618C-4753-990A-BB93928AF53A}" type="presParOf" srcId="{4262FB01-FEED-4BF6-8085-BBDFB515156D}" destId="{AC158203-F0B1-4406-B442-8DED2E6F6CC4}" srcOrd="0" destOrd="0" presId="urn:microsoft.com/office/officeart/2008/layout/LinedList"/>
    <dgm:cxn modelId="{64EF356A-2BBC-4B26-B4BD-25A391170FBA}" type="presParOf" srcId="{4262FB01-FEED-4BF6-8085-BBDFB515156D}" destId="{52D28E78-3560-450A-A806-2095A79C98E8}" srcOrd="1" destOrd="0" presId="urn:microsoft.com/office/officeart/2008/layout/LinedList"/>
    <dgm:cxn modelId="{8CB60004-CAB8-4D5E-AE9B-1C5A6228B7D8}" type="presParOf" srcId="{4262FB01-FEED-4BF6-8085-BBDFB515156D}" destId="{679C3D4E-5254-4492-B940-D1BAAE211D6E}" srcOrd="2" destOrd="0" presId="urn:microsoft.com/office/officeart/2008/layout/LinedList"/>
    <dgm:cxn modelId="{72571E81-0D8B-4865-9325-229C96BDA5DA}" type="presParOf" srcId="{E4206570-15BB-4FCA-8367-0624FF251DB3}" destId="{D44EE0F6-0E84-429F-82FC-E897CE4E8B61}" srcOrd="2" destOrd="0" presId="urn:microsoft.com/office/officeart/2008/layout/LinedList"/>
    <dgm:cxn modelId="{47DF4624-4016-47A1-BF4B-F2BB0E480020}" type="presParOf" srcId="{E4206570-15BB-4FCA-8367-0624FF251DB3}" destId="{F145D4AE-BD02-445E-838E-0178C06BA446}" srcOrd="3" destOrd="0" presId="urn:microsoft.com/office/officeart/2008/layout/LinedList"/>
    <dgm:cxn modelId="{283A07A9-2CFB-4F5B-9B4B-C89A0A94FACB}" type="presParOf" srcId="{8ED06F3E-A946-4BD7-8093-B7B4AD8D4311}" destId="{FFF6C11D-B4AA-48CA-B341-67A9F262A2BD}" srcOrd="2" destOrd="0" presId="urn:microsoft.com/office/officeart/2008/layout/LinedList"/>
    <dgm:cxn modelId="{70969394-C67F-4741-ABBD-FD7DF2C777FE}" type="presParOf" srcId="{8ED06F3E-A946-4BD7-8093-B7B4AD8D4311}" destId="{6172B2A7-410B-4E19-ACAB-D2CBE567FEA3}" srcOrd="3" destOrd="0" presId="urn:microsoft.com/office/officeart/2008/layout/LinedList"/>
    <dgm:cxn modelId="{B92782DC-09B4-4E58-AE85-3578B8EFB988}" type="presParOf" srcId="{6172B2A7-410B-4E19-ACAB-D2CBE567FEA3}" destId="{622B77D0-DDF8-4B74-8AB0-8C12509B6C54}" srcOrd="0" destOrd="0" presId="urn:microsoft.com/office/officeart/2008/layout/LinedList"/>
    <dgm:cxn modelId="{CB80B4D5-9A03-4996-9179-B2AF8483082C}" type="presParOf" srcId="{6172B2A7-410B-4E19-ACAB-D2CBE567FEA3}" destId="{B18F9700-E868-4CF7-97C3-2E359E8575F3}" srcOrd="1" destOrd="0" presId="urn:microsoft.com/office/officeart/2008/layout/LinedList"/>
    <dgm:cxn modelId="{A9A7AF36-99F0-42DE-973D-CEBB2D1E1ECA}" type="presParOf" srcId="{B18F9700-E868-4CF7-97C3-2E359E8575F3}" destId="{21C7911E-47ED-4DE3-9D32-994BD3742BAF}" srcOrd="0" destOrd="0" presId="urn:microsoft.com/office/officeart/2008/layout/LinedList"/>
    <dgm:cxn modelId="{402D777E-9A7A-4DB9-9D3C-78C5A986EC5F}" type="presParOf" srcId="{B18F9700-E868-4CF7-97C3-2E359E8575F3}" destId="{9B554A33-0250-4065-AB68-F13EF7E087E6}" srcOrd="1" destOrd="0" presId="urn:microsoft.com/office/officeart/2008/layout/LinedList"/>
    <dgm:cxn modelId="{8C5652E9-DD93-4A56-95C5-9E98FDED26CD}" type="presParOf" srcId="{9B554A33-0250-4065-AB68-F13EF7E087E6}" destId="{8A4296CF-C766-4B21-9C85-796D14F56F7D}" srcOrd="0" destOrd="0" presId="urn:microsoft.com/office/officeart/2008/layout/LinedList"/>
    <dgm:cxn modelId="{40EF525B-83A9-486C-B827-B36D7452C740}" type="presParOf" srcId="{9B554A33-0250-4065-AB68-F13EF7E087E6}" destId="{E728D27C-CFFD-4726-9381-3E4929952686}" srcOrd="1" destOrd="0" presId="urn:microsoft.com/office/officeart/2008/layout/LinedList"/>
    <dgm:cxn modelId="{72E35378-9ED9-4E7D-9F2F-24D7E23A3054}" type="presParOf" srcId="{9B554A33-0250-4065-AB68-F13EF7E087E6}" destId="{1425640D-B64A-44B2-A790-F63AB28C22F4}" srcOrd="2" destOrd="0" presId="urn:microsoft.com/office/officeart/2008/layout/LinedList"/>
    <dgm:cxn modelId="{F8642142-F76C-4BCE-A038-4C896DDBC4B0}" type="presParOf" srcId="{B18F9700-E868-4CF7-97C3-2E359E8575F3}" destId="{427CE4F8-C1EA-4038-BE14-2362CC2A2EE3}" srcOrd="2" destOrd="0" presId="urn:microsoft.com/office/officeart/2008/layout/LinedList"/>
    <dgm:cxn modelId="{1DBAD24C-12E6-45EA-B389-81B6FA1FD0E8}" type="presParOf" srcId="{B18F9700-E868-4CF7-97C3-2E359E8575F3}" destId="{C12A5FEB-D855-4088-9ECE-4D499EA88639}" srcOrd="3" destOrd="0" presId="urn:microsoft.com/office/officeart/2008/layout/LinedList"/>
    <dgm:cxn modelId="{C794B33E-B632-4294-9AD8-7D302557BAE6}" type="presParOf" srcId="{8ED06F3E-A946-4BD7-8093-B7B4AD8D4311}" destId="{DB4215C5-9C62-4E9E-BA1B-D2EC86D337BC}" srcOrd="4" destOrd="0" presId="urn:microsoft.com/office/officeart/2008/layout/LinedList"/>
    <dgm:cxn modelId="{7652C154-7F9A-417C-A3D5-7F69D3973112}" type="presParOf" srcId="{8ED06F3E-A946-4BD7-8093-B7B4AD8D4311}" destId="{032FFDA6-0547-4F4B-A150-93B24C3C83AF}" srcOrd="5" destOrd="0" presId="urn:microsoft.com/office/officeart/2008/layout/LinedList"/>
    <dgm:cxn modelId="{1CD2197B-2382-4CDB-A994-AFB00B578E5C}" type="presParOf" srcId="{032FFDA6-0547-4F4B-A150-93B24C3C83AF}" destId="{DACB0B2B-20AE-4F17-825A-14156A29C903}" srcOrd="0" destOrd="0" presId="urn:microsoft.com/office/officeart/2008/layout/LinedList"/>
    <dgm:cxn modelId="{B5387DAB-AC89-41E8-9F91-9A35ABAA8C27}" type="presParOf" srcId="{032FFDA6-0547-4F4B-A150-93B24C3C83AF}" destId="{752DFCE9-C5F2-4F37-896B-071CC5519B63}" srcOrd="1" destOrd="0" presId="urn:microsoft.com/office/officeart/2008/layout/LinedList"/>
    <dgm:cxn modelId="{EB5F16E8-2B58-40D6-B3CD-4FA2DE06FE7A}" type="presParOf" srcId="{752DFCE9-C5F2-4F37-896B-071CC5519B63}" destId="{120AD56A-3D32-4CF6-9344-6CBD4396BFFB}" srcOrd="0" destOrd="0" presId="urn:microsoft.com/office/officeart/2008/layout/LinedList"/>
    <dgm:cxn modelId="{E1B33A42-07A3-4786-9C30-23C136E19FB0}" type="presParOf" srcId="{752DFCE9-C5F2-4F37-896B-071CC5519B63}" destId="{7C8439DC-D2F7-4895-890A-127BEE510FCA}" srcOrd="1" destOrd="0" presId="urn:microsoft.com/office/officeart/2008/layout/LinedList"/>
    <dgm:cxn modelId="{C9EF4BCC-D01D-4DD9-BD9B-F425959F8315}" type="presParOf" srcId="{7C8439DC-D2F7-4895-890A-127BEE510FCA}" destId="{66A4C9B5-C5EB-4750-9A8B-24C5DACAD9FD}" srcOrd="0" destOrd="0" presId="urn:microsoft.com/office/officeart/2008/layout/LinedList"/>
    <dgm:cxn modelId="{BCEBA5C5-A702-4942-89EB-B314C0C9A9A3}" type="presParOf" srcId="{7C8439DC-D2F7-4895-890A-127BEE510FCA}" destId="{4EAD07B6-2589-440A-ACBD-452E72A5773C}" srcOrd="1" destOrd="0" presId="urn:microsoft.com/office/officeart/2008/layout/LinedList"/>
    <dgm:cxn modelId="{43E7EDAA-8599-49CF-90AE-6947B55F9784}" type="presParOf" srcId="{7C8439DC-D2F7-4895-890A-127BEE510FCA}" destId="{A006A1DA-EA9D-4DAC-A49A-E488F101BD68}" srcOrd="2" destOrd="0" presId="urn:microsoft.com/office/officeart/2008/layout/LinedList"/>
    <dgm:cxn modelId="{1511F4FF-07E7-4B43-90EF-34F07C03FECE}" type="presParOf" srcId="{752DFCE9-C5F2-4F37-896B-071CC5519B63}" destId="{338847BF-7EFF-4335-81DA-4BE4CBD1E5E2}" srcOrd="2" destOrd="0" presId="urn:microsoft.com/office/officeart/2008/layout/LinedList"/>
    <dgm:cxn modelId="{17212BCB-36A3-46D7-83E3-5E2C123027AF}" type="presParOf" srcId="{752DFCE9-C5F2-4F37-896B-071CC5519B63}" destId="{FC41A172-3018-428D-9413-6FA126945A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E17A7C-68B1-4FFC-AB60-7F03F8D3834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EAD599-4908-4E35-9558-B035FC7D0D62}">
      <dgm:prSet phldrT="[Text]"/>
      <dgm:spPr/>
      <dgm:t>
        <a:bodyPr/>
        <a:lstStyle/>
        <a:p>
          <a:r>
            <a:rPr lang="en-US" dirty="0" smtClean="0"/>
            <a:t>Famous People</a:t>
          </a:r>
          <a:endParaRPr lang="en-US" dirty="0"/>
        </a:p>
      </dgm:t>
    </dgm:pt>
    <dgm:pt modelId="{FB7C66EC-CDE7-4BF0-9764-B7C1FEDA5DE6}" type="parTrans" cxnId="{A69F838C-EC30-43D8-9947-9B63FD37275B}">
      <dgm:prSet/>
      <dgm:spPr/>
      <dgm:t>
        <a:bodyPr/>
        <a:lstStyle/>
        <a:p>
          <a:endParaRPr lang="en-US"/>
        </a:p>
      </dgm:t>
    </dgm:pt>
    <dgm:pt modelId="{67F059C0-2097-4316-AAE9-71F300AEB6AC}" type="sibTrans" cxnId="{A69F838C-EC30-43D8-9947-9B63FD37275B}">
      <dgm:prSet/>
      <dgm:spPr/>
      <dgm:t>
        <a:bodyPr/>
        <a:lstStyle/>
        <a:p>
          <a:endParaRPr lang="en-US"/>
        </a:p>
      </dgm:t>
    </dgm:pt>
    <dgm:pt modelId="{2E15833B-1776-4FB6-BB8B-314275878F5E}">
      <dgm:prSet phldrT="[Text]"/>
      <dgm:spPr/>
      <dgm:t>
        <a:bodyPr/>
        <a:lstStyle/>
        <a:p>
          <a:r>
            <a:rPr lang="en-US" dirty="0" smtClean="0"/>
            <a:t>Famous people in healthcare, famous people in nursing, lecturers in Faculty of Nursing</a:t>
          </a:r>
          <a:endParaRPr lang="en-US" dirty="0"/>
        </a:p>
      </dgm:t>
    </dgm:pt>
    <dgm:pt modelId="{94DC0049-278D-4504-9065-DA007D2D16B6}" type="parTrans" cxnId="{2BAAB45E-C863-4C2B-B265-9F631CC7F422}">
      <dgm:prSet/>
      <dgm:spPr/>
      <dgm:t>
        <a:bodyPr/>
        <a:lstStyle/>
        <a:p>
          <a:endParaRPr lang="en-US"/>
        </a:p>
      </dgm:t>
    </dgm:pt>
    <dgm:pt modelId="{C80451F6-B3E1-4547-8F56-1162EC3D6E85}" type="sibTrans" cxnId="{2BAAB45E-C863-4C2B-B265-9F631CC7F422}">
      <dgm:prSet/>
      <dgm:spPr/>
      <dgm:t>
        <a:bodyPr/>
        <a:lstStyle/>
        <a:p>
          <a:endParaRPr lang="en-US"/>
        </a:p>
      </dgm:t>
    </dgm:pt>
    <dgm:pt modelId="{3AE3FA00-3D66-4917-954F-E84982B1365C}">
      <dgm:prSet phldrT="[Text]"/>
      <dgm:spPr/>
      <dgm:t>
        <a:bodyPr/>
        <a:lstStyle/>
        <a:p>
          <a:r>
            <a:rPr lang="en-US" dirty="0" smtClean="0"/>
            <a:t>(Un)Healthy lifestyle</a:t>
          </a:r>
          <a:endParaRPr lang="en-US" dirty="0"/>
        </a:p>
      </dgm:t>
    </dgm:pt>
    <dgm:pt modelId="{E69CDB63-EFB0-4349-BFE1-976C652B87E1}" type="parTrans" cxnId="{2A148BBE-7ACF-449A-8A6E-FBAB82DE1A01}">
      <dgm:prSet/>
      <dgm:spPr/>
      <dgm:t>
        <a:bodyPr/>
        <a:lstStyle/>
        <a:p>
          <a:endParaRPr lang="en-US"/>
        </a:p>
      </dgm:t>
    </dgm:pt>
    <dgm:pt modelId="{4C4FEB36-4027-476C-8E34-865303EC457E}" type="sibTrans" cxnId="{2A148BBE-7ACF-449A-8A6E-FBAB82DE1A01}">
      <dgm:prSet/>
      <dgm:spPr/>
      <dgm:t>
        <a:bodyPr/>
        <a:lstStyle/>
        <a:p>
          <a:endParaRPr lang="en-US"/>
        </a:p>
      </dgm:t>
    </dgm:pt>
    <dgm:pt modelId="{B4154D41-6E03-4230-8423-326D508BAD24}">
      <dgm:prSet phldrT="[Text]"/>
      <dgm:spPr/>
      <dgm:t>
        <a:bodyPr/>
        <a:lstStyle/>
        <a:p>
          <a:r>
            <a:rPr lang="en-US" dirty="0" smtClean="0"/>
            <a:t>Food, drink, activities, dealing with stress</a:t>
          </a:r>
          <a:endParaRPr lang="en-US" dirty="0"/>
        </a:p>
      </dgm:t>
    </dgm:pt>
    <dgm:pt modelId="{0CF7D453-AD54-448D-9975-41A8107CBB9C}" type="parTrans" cxnId="{2DC62E28-1CBD-4107-BDC8-13956A615383}">
      <dgm:prSet/>
      <dgm:spPr/>
      <dgm:t>
        <a:bodyPr/>
        <a:lstStyle/>
        <a:p>
          <a:endParaRPr lang="en-US"/>
        </a:p>
      </dgm:t>
    </dgm:pt>
    <dgm:pt modelId="{2B5CC438-368F-44FA-AB58-73D80F5B767D}" type="sibTrans" cxnId="{2DC62E28-1CBD-4107-BDC8-13956A615383}">
      <dgm:prSet/>
      <dgm:spPr/>
      <dgm:t>
        <a:bodyPr/>
        <a:lstStyle/>
        <a:p>
          <a:endParaRPr lang="en-US"/>
        </a:p>
      </dgm:t>
    </dgm:pt>
    <dgm:pt modelId="{7F3023F5-25B7-4167-8D2E-0EABF9CF7C21}">
      <dgm:prSet phldrT="[Text]"/>
      <dgm:spPr/>
      <dgm:t>
        <a:bodyPr/>
        <a:lstStyle/>
        <a:p>
          <a:r>
            <a:rPr lang="en-US" dirty="0" smtClean="0"/>
            <a:t>School of nursing</a:t>
          </a:r>
          <a:endParaRPr lang="en-US" dirty="0"/>
        </a:p>
      </dgm:t>
    </dgm:pt>
    <dgm:pt modelId="{3216EF27-8801-4695-B209-AFAF37D75E97}" type="parTrans" cxnId="{5D934CAB-A0CB-43B4-A465-1AC3CD8E7237}">
      <dgm:prSet/>
      <dgm:spPr/>
      <dgm:t>
        <a:bodyPr/>
        <a:lstStyle/>
        <a:p>
          <a:endParaRPr lang="en-US"/>
        </a:p>
      </dgm:t>
    </dgm:pt>
    <dgm:pt modelId="{DBF03120-17A8-4CAF-8E03-931D48B455D2}" type="sibTrans" cxnId="{5D934CAB-A0CB-43B4-A465-1AC3CD8E7237}">
      <dgm:prSet/>
      <dgm:spPr/>
      <dgm:t>
        <a:bodyPr/>
        <a:lstStyle/>
        <a:p>
          <a:endParaRPr lang="en-US"/>
        </a:p>
      </dgm:t>
    </dgm:pt>
    <dgm:pt modelId="{B9BD5382-CDDA-477A-8E34-5C3B1AE5A357}">
      <dgm:prSet phldrT="[Text]"/>
      <dgm:spPr/>
      <dgm:t>
        <a:bodyPr/>
        <a:lstStyle/>
        <a:p>
          <a:r>
            <a:rPr lang="en-US" dirty="0" smtClean="0"/>
            <a:t>Schools of nursing around the world</a:t>
          </a:r>
          <a:endParaRPr lang="en-US" dirty="0"/>
        </a:p>
      </dgm:t>
    </dgm:pt>
    <dgm:pt modelId="{508B10A0-4759-4EAF-AA03-9AAC7F587970}" type="parTrans" cxnId="{27230964-BDEB-422D-99F7-1E041D693358}">
      <dgm:prSet/>
      <dgm:spPr/>
      <dgm:t>
        <a:bodyPr/>
        <a:lstStyle/>
        <a:p>
          <a:endParaRPr lang="en-US"/>
        </a:p>
      </dgm:t>
    </dgm:pt>
    <dgm:pt modelId="{C579CEA4-EFCD-47B6-B1B1-6ACC8EC28D87}" type="sibTrans" cxnId="{27230964-BDEB-422D-99F7-1E041D693358}">
      <dgm:prSet/>
      <dgm:spPr/>
      <dgm:t>
        <a:bodyPr/>
        <a:lstStyle/>
        <a:p>
          <a:endParaRPr lang="en-US"/>
        </a:p>
      </dgm:t>
    </dgm:pt>
    <dgm:pt modelId="{08BCAA63-9BAA-46B8-B4AE-99C04598A532}">
      <dgm:prSet phldrT="[Text]"/>
      <dgm:spPr/>
      <dgm:t>
        <a:bodyPr/>
        <a:lstStyle/>
        <a:p>
          <a:r>
            <a:rPr lang="en-US" dirty="0" smtClean="0"/>
            <a:t>Medical Surgical nurse, Pediatric nurse, Geriatric nurse,  Nurse Anesthetist, Certified nurse midwife, Nurse Educator, Nurse Practitioner, … etc.</a:t>
          </a:r>
          <a:endParaRPr lang="en-US" dirty="0"/>
        </a:p>
      </dgm:t>
    </dgm:pt>
    <dgm:pt modelId="{12FD1CA5-0227-4480-870B-F414D72AC72E}" type="parTrans" cxnId="{4ED5CE07-624F-4BDB-A410-4D26D2DD5602}">
      <dgm:prSet/>
      <dgm:spPr/>
      <dgm:t>
        <a:bodyPr/>
        <a:lstStyle/>
        <a:p>
          <a:endParaRPr lang="en-US"/>
        </a:p>
      </dgm:t>
    </dgm:pt>
    <dgm:pt modelId="{2A6D51D2-A66E-4138-9D2E-16BA11C76BE3}" type="sibTrans" cxnId="{4ED5CE07-624F-4BDB-A410-4D26D2DD5602}">
      <dgm:prSet/>
      <dgm:spPr/>
      <dgm:t>
        <a:bodyPr/>
        <a:lstStyle/>
        <a:p>
          <a:endParaRPr lang="en-US"/>
        </a:p>
      </dgm:t>
    </dgm:pt>
    <dgm:pt modelId="{93FEB417-E144-4DFB-8BA5-A53306E65BED}">
      <dgm:prSet phldrT="[Text]"/>
      <dgm:spPr/>
      <dgm:t>
        <a:bodyPr/>
        <a:lstStyle/>
        <a:p>
          <a:r>
            <a:rPr lang="en-US" dirty="0" smtClean="0"/>
            <a:t>Hospitals</a:t>
          </a:r>
          <a:endParaRPr lang="en-US" dirty="0"/>
        </a:p>
      </dgm:t>
    </dgm:pt>
    <dgm:pt modelId="{3D08EF07-5D64-47E4-B54A-0FD83F674185}" type="parTrans" cxnId="{88288A5F-F18C-4BA8-A1FE-BF499DAEFB89}">
      <dgm:prSet/>
      <dgm:spPr/>
      <dgm:t>
        <a:bodyPr/>
        <a:lstStyle/>
        <a:p>
          <a:endParaRPr lang="en-US"/>
        </a:p>
      </dgm:t>
    </dgm:pt>
    <dgm:pt modelId="{AD341176-40D7-4EBB-9DA0-C8BC0B4A871B}" type="sibTrans" cxnId="{88288A5F-F18C-4BA8-A1FE-BF499DAEFB89}">
      <dgm:prSet/>
      <dgm:spPr/>
      <dgm:t>
        <a:bodyPr/>
        <a:lstStyle/>
        <a:p>
          <a:endParaRPr lang="en-US"/>
        </a:p>
      </dgm:t>
    </dgm:pt>
    <dgm:pt modelId="{0AD87913-951A-4597-9469-2865B016F35C}">
      <dgm:prSet phldrT="[Text]"/>
      <dgm:spPr/>
      <dgm:t>
        <a:bodyPr/>
        <a:lstStyle/>
        <a:p>
          <a:r>
            <a:rPr lang="en-US" dirty="0" smtClean="0"/>
            <a:t>Careers in Nursing</a:t>
          </a:r>
          <a:endParaRPr lang="en-US" dirty="0"/>
        </a:p>
      </dgm:t>
    </dgm:pt>
    <dgm:pt modelId="{489698EC-88EA-4BDF-9DD0-9E8D6CB5AB79}" type="parTrans" cxnId="{94F2C46A-3D80-4ED1-99FA-7714C79E8B28}">
      <dgm:prSet/>
      <dgm:spPr/>
      <dgm:t>
        <a:bodyPr/>
        <a:lstStyle/>
        <a:p>
          <a:endParaRPr lang="en-US"/>
        </a:p>
      </dgm:t>
    </dgm:pt>
    <dgm:pt modelId="{6ECBE3B6-9BA6-426E-8588-42DAC87A00C8}" type="sibTrans" cxnId="{94F2C46A-3D80-4ED1-99FA-7714C79E8B28}">
      <dgm:prSet/>
      <dgm:spPr/>
      <dgm:t>
        <a:bodyPr/>
        <a:lstStyle/>
        <a:p>
          <a:endParaRPr lang="en-US"/>
        </a:p>
      </dgm:t>
    </dgm:pt>
    <dgm:pt modelId="{C807DC13-DA18-4B98-9924-6D690DF28052}">
      <dgm:prSet phldrT="[Text]"/>
      <dgm:spPr/>
      <dgm:t>
        <a:bodyPr/>
        <a:lstStyle/>
        <a:p>
          <a:r>
            <a:rPr lang="en-US" dirty="0" smtClean="0"/>
            <a:t>Heart Disease, Stroke, Pulmonary Disease, Diabetes, HIV AIDS </a:t>
          </a:r>
          <a:endParaRPr lang="en-US" dirty="0"/>
        </a:p>
      </dgm:t>
    </dgm:pt>
    <dgm:pt modelId="{0337DD7E-0BF3-4C4C-B945-C2883D2806DB}" type="parTrans" cxnId="{4A95EA35-6E0D-4A77-BA39-23771EC6F790}">
      <dgm:prSet/>
      <dgm:spPr/>
      <dgm:t>
        <a:bodyPr/>
        <a:lstStyle/>
        <a:p>
          <a:endParaRPr lang="en-US"/>
        </a:p>
      </dgm:t>
    </dgm:pt>
    <dgm:pt modelId="{FD0A20C7-8BCA-4FDB-A69B-84B2A4AD759C}" type="sibTrans" cxnId="{4A95EA35-6E0D-4A77-BA39-23771EC6F790}">
      <dgm:prSet/>
      <dgm:spPr/>
      <dgm:t>
        <a:bodyPr/>
        <a:lstStyle/>
        <a:p>
          <a:endParaRPr lang="en-US"/>
        </a:p>
      </dgm:t>
    </dgm:pt>
    <dgm:pt modelId="{24B34BA6-1024-4DCD-BA8B-70C119823CBD}">
      <dgm:prSet phldrT="[Text]"/>
      <dgm:spPr/>
      <dgm:t>
        <a:bodyPr/>
        <a:lstStyle/>
        <a:p>
          <a:r>
            <a:rPr lang="en-US" dirty="0" smtClean="0"/>
            <a:t>Health problems and Diseases</a:t>
          </a:r>
          <a:endParaRPr lang="en-US" dirty="0"/>
        </a:p>
      </dgm:t>
    </dgm:pt>
    <dgm:pt modelId="{CFC40B35-FE18-441D-9C3B-09E5ED8591D4}" type="parTrans" cxnId="{B1F29682-95AC-4224-BD08-02C81A8255BC}">
      <dgm:prSet/>
      <dgm:spPr/>
      <dgm:t>
        <a:bodyPr/>
        <a:lstStyle/>
        <a:p>
          <a:endParaRPr lang="en-US"/>
        </a:p>
      </dgm:t>
    </dgm:pt>
    <dgm:pt modelId="{FDB3ADFE-4864-486D-A4B8-A4BD24D5C18B}" type="sibTrans" cxnId="{B1F29682-95AC-4224-BD08-02C81A8255BC}">
      <dgm:prSet/>
      <dgm:spPr/>
      <dgm:t>
        <a:bodyPr/>
        <a:lstStyle/>
        <a:p>
          <a:endParaRPr lang="en-US"/>
        </a:p>
      </dgm:t>
    </dgm:pt>
    <dgm:pt modelId="{011CE48E-AA22-4B40-BEF8-F33FA10BEA9E}">
      <dgm:prSet phldrT="[Text]"/>
      <dgm:spPr/>
      <dgm:t>
        <a:bodyPr/>
        <a:lstStyle/>
        <a:p>
          <a:r>
            <a:rPr lang="en-US" dirty="0" smtClean="0"/>
            <a:t>Famous hospitals; dream hospitals; Siloam hospitals all around Indonesia</a:t>
          </a:r>
          <a:endParaRPr lang="en-US" dirty="0"/>
        </a:p>
      </dgm:t>
    </dgm:pt>
    <dgm:pt modelId="{BEC27735-42A9-4861-8289-85C70B240EA7}" type="parTrans" cxnId="{7931CAA4-4C1A-4508-83AB-8392AA4C371B}">
      <dgm:prSet/>
      <dgm:spPr/>
      <dgm:t>
        <a:bodyPr/>
        <a:lstStyle/>
        <a:p>
          <a:endParaRPr lang="en-US"/>
        </a:p>
      </dgm:t>
    </dgm:pt>
    <dgm:pt modelId="{921B066F-E9DE-4135-8C46-EE9C4225F28A}" type="sibTrans" cxnId="{7931CAA4-4C1A-4508-83AB-8392AA4C371B}">
      <dgm:prSet/>
      <dgm:spPr/>
      <dgm:t>
        <a:bodyPr/>
        <a:lstStyle/>
        <a:p>
          <a:endParaRPr lang="en-US"/>
        </a:p>
      </dgm:t>
    </dgm:pt>
    <dgm:pt modelId="{4D1A5ADF-9A3C-4A39-B97A-FDA59E7A70F8}" type="pres">
      <dgm:prSet presAssocID="{60E17A7C-68B1-4FFC-AB60-7F03F8D38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F867A5-4D2E-47FD-9576-7BA1BE20589D}" type="pres">
      <dgm:prSet presAssocID="{FEEAD599-4908-4E35-9558-B035FC7D0D62}" presName="linNode" presStyleCnt="0"/>
      <dgm:spPr/>
    </dgm:pt>
    <dgm:pt modelId="{50D1B023-5DD3-45BF-987C-2A11A648C3BE}" type="pres">
      <dgm:prSet presAssocID="{FEEAD599-4908-4E35-9558-B035FC7D0D62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A782B-69BF-435C-B55A-64209D27D65C}" type="pres">
      <dgm:prSet presAssocID="{FEEAD599-4908-4E35-9558-B035FC7D0D62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F6F72-B878-4848-BD31-E45CC96CB357}" type="pres">
      <dgm:prSet presAssocID="{67F059C0-2097-4316-AAE9-71F300AEB6AC}" presName="sp" presStyleCnt="0"/>
      <dgm:spPr/>
    </dgm:pt>
    <dgm:pt modelId="{4728B07B-A8B6-498F-8E38-1A0D2AB00DA7}" type="pres">
      <dgm:prSet presAssocID="{3AE3FA00-3D66-4917-954F-E84982B1365C}" presName="linNode" presStyleCnt="0"/>
      <dgm:spPr/>
    </dgm:pt>
    <dgm:pt modelId="{69D2B090-5905-4E67-83FA-1EF2516D0A70}" type="pres">
      <dgm:prSet presAssocID="{3AE3FA00-3D66-4917-954F-E84982B1365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28EA7-5A12-4D15-8784-4056B6015C67}" type="pres">
      <dgm:prSet presAssocID="{3AE3FA00-3D66-4917-954F-E84982B1365C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EB6F3-C562-43D9-BA5E-4AF88C1714EE}" type="pres">
      <dgm:prSet presAssocID="{4C4FEB36-4027-476C-8E34-865303EC457E}" presName="sp" presStyleCnt="0"/>
      <dgm:spPr/>
    </dgm:pt>
    <dgm:pt modelId="{720A1663-E392-4F5A-8B21-293C5C3129C5}" type="pres">
      <dgm:prSet presAssocID="{7F3023F5-25B7-4167-8D2E-0EABF9CF7C21}" presName="linNode" presStyleCnt="0"/>
      <dgm:spPr/>
    </dgm:pt>
    <dgm:pt modelId="{A14A582C-D1D8-4B34-9978-34EA968EE02F}" type="pres">
      <dgm:prSet presAssocID="{7F3023F5-25B7-4167-8D2E-0EABF9CF7C2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B81DC-9A96-456E-A825-0F03BAC8B3F2}" type="pres">
      <dgm:prSet presAssocID="{7F3023F5-25B7-4167-8D2E-0EABF9CF7C2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4DBF3-D87A-451E-B4EE-A837904C5291}" type="pres">
      <dgm:prSet presAssocID="{DBF03120-17A8-4CAF-8E03-931D48B455D2}" presName="sp" presStyleCnt="0"/>
      <dgm:spPr/>
    </dgm:pt>
    <dgm:pt modelId="{952E8A1A-20B1-4737-9D27-EBF2FD63BB74}" type="pres">
      <dgm:prSet presAssocID="{93FEB417-E144-4DFB-8BA5-A53306E65BED}" presName="linNode" presStyleCnt="0"/>
      <dgm:spPr/>
    </dgm:pt>
    <dgm:pt modelId="{68767485-55CE-4FB2-B12F-F36EFF99E400}" type="pres">
      <dgm:prSet presAssocID="{93FEB417-E144-4DFB-8BA5-A53306E65BED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14BD9-CA9E-4D2C-A914-A86128632264}" type="pres">
      <dgm:prSet presAssocID="{93FEB417-E144-4DFB-8BA5-A53306E65BED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ED54F-8299-41C3-B4F7-2FF773C01BC3}" type="pres">
      <dgm:prSet presAssocID="{AD341176-40D7-4EBB-9DA0-C8BC0B4A871B}" presName="sp" presStyleCnt="0"/>
      <dgm:spPr/>
    </dgm:pt>
    <dgm:pt modelId="{164398EB-4E5F-45FD-A9C6-5E0FC7D0F2AC}" type="pres">
      <dgm:prSet presAssocID="{24B34BA6-1024-4DCD-BA8B-70C119823CBD}" presName="linNode" presStyleCnt="0"/>
      <dgm:spPr/>
    </dgm:pt>
    <dgm:pt modelId="{C20FC762-79D1-4042-B10F-A43A38443A09}" type="pres">
      <dgm:prSet presAssocID="{24B34BA6-1024-4DCD-BA8B-70C119823CBD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69F36-92C4-4321-9B61-FF67D792A500}" type="pres">
      <dgm:prSet presAssocID="{24B34BA6-1024-4DCD-BA8B-70C119823CBD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E8C87-D097-485A-8EC5-DBE0B3BF08B0}" type="pres">
      <dgm:prSet presAssocID="{FDB3ADFE-4864-486D-A4B8-A4BD24D5C18B}" presName="sp" presStyleCnt="0"/>
      <dgm:spPr/>
    </dgm:pt>
    <dgm:pt modelId="{960D3A16-9D8F-4270-8480-7C6EB3212565}" type="pres">
      <dgm:prSet presAssocID="{0AD87913-951A-4597-9469-2865B016F35C}" presName="linNode" presStyleCnt="0"/>
      <dgm:spPr/>
    </dgm:pt>
    <dgm:pt modelId="{3A5AC847-60E6-4421-B417-27A12DB010D8}" type="pres">
      <dgm:prSet presAssocID="{0AD87913-951A-4597-9469-2865B016F35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45A6E-8DFD-448C-AFC5-D3520F32C728}" type="pres">
      <dgm:prSet presAssocID="{0AD87913-951A-4597-9469-2865B016F35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48BBE-7ACF-449A-8A6E-FBAB82DE1A01}" srcId="{60E17A7C-68B1-4FFC-AB60-7F03F8D3834C}" destId="{3AE3FA00-3D66-4917-954F-E84982B1365C}" srcOrd="1" destOrd="0" parTransId="{E69CDB63-EFB0-4349-BFE1-976C652B87E1}" sibTransId="{4C4FEB36-4027-476C-8E34-865303EC457E}"/>
    <dgm:cxn modelId="{DE6FC8CA-50A1-4DD2-8A97-A6B7C38299AE}" type="presOf" srcId="{011CE48E-AA22-4B40-BEF8-F33FA10BEA9E}" destId="{C7F14BD9-CA9E-4D2C-A914-A86128632264}" srcOrd="0" destOrd="0" presId="urn:microsoft.com/office/officeart/2005/8/layout/vList5"/>
    <dgm:cxn modelId="{27230964-BDEB-422D-99F7-1E041D693358}" srcId="{7F3023F5-25B7-4167-8D2E-0EABF9CF7C21}" destId="{B9BD5382-CDDA-477A-8E34-5C3B1AE5A357}" srcOrd="0" destOrd="0" parTransId="{508B10A0-4759-4EAF-AA03-9AAC7F587970}" sibTransId="{C579CEA4-EFCD-47B6-B1B1-6ACC8EC28D87}"/>
    <dgm:cxn modelId="{4A95EA35-6E0D-4A77-BA39-23771EC6F790}" srcId="{24B34BA6-1024-4DCD-BA8B-70C119823CBD}" destId="{C807DC13-DA18-4B98-9924-6D690DF28052}" srcOrd="0" destOrd="0" parTransId="{0337DD7E-0BF3-4C4C-B945-C2883D2806DB}" sibTransId="{FD0A20C7-8BCA-4FDB-A69B-84B2A4AD759C}"/>
    <dgm:cxn modelId="{63D37338-CBD6-40FB-BD67-808E30A2A496}" type="presOf" srcId="{24B34BA6-1024-4DCD-BA8B-70C119823CBD}" destId="{C20FC762-79D1-4042-B10F-A43A38443A09}" srcOrd="0" destOrd="0" presId="urn:microsoft.com/office/officeart/2005/8/layout/vList5"/>
    <dgm:cxn modelId="{9384F364-FED6-4A86-90F9-C398DF1C75E4}" type="presOf" srcId="{0AD87913-951A-4597-9469-2865B016F35C}" destId="{3A5AC847-60E6-4421-B417-27A12DB010D8}" srcOrd="0" destOrd="0" presId="urn:microsoft.com/office/officeart/2005/8/layout/vList5"/>
    <dgm:cxn modelId="{6D3DA10A-EDB8-4475-957C-4E1076457AFC}" type="presOf" srcId="{7F3023F5-25B7-4167-8D2E-0EABF9CF7C21}" destId="{A14A582C-D1D8-4B34-9978-34EA968EE02F}" srcOrd="0" destOrd="0" presId="urn:microsoft.com/office/officeart/2005/8/layout/vList5"/>
    <dgm:cxn modelId="{94F2C46A-3D80-4ED1-99FA-7714C79E8B28}" srcId="{60E17A7C-68B1-4FFC-AB60-7F03F8D3834C}" destId="{0AD87913-951A-4597-9469-2865B016F35C}" srcOrd="5" destOrd="0" parTransId="{489698EC-88EA-4BDF-9DD0-9E8D6CB5AB79}" sibTransId="{6ECBE3B6-9BA6-426E-8588-42DAC87A00C8}"/>
    <dgm:cxn modelId="{0863C6C5-FD00-41D5-928E-DCF0D8387344}" type="presOf" srcId="{60E17A7C-68B1-4FFC-AB60-7F03F8D3834C}" destId="{4D1A5ADF-9A3C-4A39-B97A-FDA59E7A70F8}" srcOrd="0" destOrd="0" presId="urn:microsoft.com/office/officeart/2005/8/layout/vList5"/>
    <dgm:cxn modelId="{1ECF1AAF-3069-4FD8-B480-A434AFB05859}" type="presOf" srcId="{C807DC13-DA18-4B98-9924-6D690DF28052}" destId="{F3D69F36-92C4-4321-9B61-FF67D792A500}" srcOrd="0" destOrd="0" presId="urn:microsoft.com/office/officeart/2005/8/layout/vList5"/>
    <dgm:cxn modelId="{873D021D-CF24-4B4A-875C-19B37BE0FC4E}" type="presOf" srcId="{B4154D41-6E03-4230-8423-326D508BAD24}" destId="{29228EA7-5A12-4D15-8784-4056B6015C67}" srcOrd="0" destOrd="0" presId="urn:microsoft.com/office/officeart/2005/8/layout/vList5"/>
    <dgm:cxn modelId="{E06FF6C8-AE2E-40CE-9B34-8D2C3D92BEFB}" type="presOf" srcId="{FEEAD599-4908-4E35-9558-B035FC7D0D62}" destId="{50D1B023-5DD3-45BF-987C-2A11A648C3BE}" srcOrd="0" destOrd="0" presId="urn:microsoft.com/office/officeart/2005/8/layout/vList5"/>
    <dgm:cxn modelId="{B1F29682-95AC-4224-BD08-02C81A8255BC}" srcId="{60E17A7C-68B1-4FFC-AB60-7F03F8D3834C}" destId="{24B34BA6-1024-4DCD-BA8B-70C119823CBD}" srcOrd="4" destOrd="0" parTransId="{CFC40B35-FE18-441D-9C3B-09E5ED8591D4}" sibTransId="{FDB3ADFE-4864-486D-A4B8-A4BD24D5C18B}"/>
    <dgm:cxn modelId="{2DC62E28-1CBD-4107-BDC8-13956A615383}" srcId="{3AE3FA00-3D66-4917-954F-E84982B1365C}" destId="{B4154D41-6E03-4230-8423-326D508BAD24}" srcOrd="0" destOrd="0" parTransId="{0CF7D453-AD54-448D-9975-41A8107CBB9C}" sibTransId="{2B5CC438-368F-44FA-AB58-73D80F5B767D}"/>
    <dgm:cxn modelId="{7931CAA4-4C1A-4508-83AB-8392AA4C371B}" srcId="{93FEB417-E144-4DFB-8BA5-A53306E65BED}" destId="{011CE48E-AA22-4B40-BEF8-F33FA10BEA9E}" srcOrd="0" destOrd="0" parTransId="{BEC27735-42A9-4861-8289-85C70B240EA7}" sibTransId="{921B066F-E9DE-4135-8C46-EE9C4225F28A}"/>
    <dgm:cxn modelId="{4ED5CE07-624F-4BDB-A410-4D26D2DD5602}" srcId="{0AD87913-951A-4597-9469-2865B016F35C}" destId="{08BCAA63-9BAA-46B8-B4AE-99C04598A532}" srcOrd="0" destOrd="0" parTransId="{12FD1CA5-0227-4480-870B-F414D72AC72E}" sibTransId="{2A6D51D2-A66E-4138-9D2E-16BA11C76BE3}"/>
    <dgm:cxn modelId="{5B52EC85-33E4-409C-9B55-F31FEA47C750}" type="presOf" srcId="{B9BD5382-CDDA-477A-8E34-5C3B1AE5A357}" destId="{DD8B81DC-9A96-456E-A825-0F03BAC8B3F2}" srcOrd="0" destOrd="0" presId="urn:microsoft.com/office/officeart/2005/8/layout/vList5"/>
    <dgm:cxn modelId="{5D934CAB-A0CB-43B4-A465-1AC3CD8E7237}" srcId="{60E17A7C-68B1-4FFC-AB60-7F03F8D3834C}" destId="{7F3023F5-25B7-4167-8D2E-0EABF9CF7C21}" srcOrd="2" destOrd="0" parTransId="{3216EF27-8801-4695-B209-AFAF37D75E97}" sibTransId="{DBF03120-17A8-4CAF-8E03-931D48B455D2}"/>
    <dgm:cxn modelId="{A69F838C-EC30-43D8-9947-9B63FD37275B}" srcId="{60E17A7C-68B1-4FFC-AB60-7F03F8D3834C}" destId="{FEEAD599-4908-4E35-9558-B035FC7D0D62}" srcOrd="0" destOrd="0" parTransId="{FB7C66EC-CDE7-4BF0-9764-B7C1FEDA5DE6}" sibTransId="{67F059C0-2097-4316-AAE9-71F300AEB6AC}"/>
    <dgm:cxn modelId="{2BAAB45E-C863-4C2B-B265-9F631CC7F422}" srcId="{FEEAD599-4908-4E35-9558-B035FC7D0D62}" destId="{2E15833B-1776-4FB6-BB8B-314275878F5E}" srcOrd="0" destOrd="0" parTransId="{94DC0049-278D-4504-9065-DA007D2D16B6}" sibTransId="{C80451F6-B3E1-4547-8F56-1162EC3D6E85}"/>
    <dgm:cxn modelId="{371879AE-1CF5-46F1-ABAC-42EE046A5B55}" type="presOf" srcId="{08BCAA63-9BAA-46B8-B4AE-99C04598A532}" destId="{AF245A6E-8DFD-448C-AFC5-D3520F32C728}" srcOrd="0" destOrd="0" presId="urn:microsoft.com/office/officeart/2005/8/layout/vList5"/>
    <dgm:cxn modelId="{483A7C16-1225-4E57-990E-F12948AA9577}" type="presOf" srcId="{2E15833B-1776-4FB6-BB8B-314275878F5E}" destId="{648A782B-69BF-435C-B55A-64209D27D65C}" srcOrd="0" destOrd="0" presId="urn:microsoft.com/office/officeart/2005/8/layout/vList5"/>
    <dgm:cxn modelId="{88288A5F-F18C-4BA8-A1FE-BF499DAEFB89}" srcId="{60E17A7C-68B1-4FFC-AB60-7F03F8D3834C}" destId="{93FEB417-E144-4DFB-8BA5-A53306E65BED}" srcOrd="3" destOrd="0" parTransId="{3D08EF07-5D64-47E4-B54A-0FD83F674185}" sibTransId="{AD341176-40D7-4EBB-9DA0-C8BC0B4A871B}"/>
    <dgm:cxn modelId="{0F25C40E-7862-44A3-9887-8D5DF1B411A0}" type="presOf" srcId="{93FEB417-E144-4DFB-8BA5-A53306E65BED}" destId="{68767485-55CE-4FB2-B12F-F36EFF99E400}" srcOrd="0" destOrd="0" presId="urn:microsoft.com/office/officeart/2005/8/layout/vList5"/>
    <dgm:cxn modelId="{D7C459D2-4089-4ED8-9B3F-E70EEC795277}" type="presOf" srcId="{3AE3FA00-3D66-4917-954F-E84982B1365C}" destId="{69D2B090-5905-4E67-83FA-1EF2516D0A70}" srcOrd="0" destOrd="0" presId="urn:microsoft.com/office/officeart/2005/8/layout/vList5"/>
    <dgm:cxn modelId="{C7C1DFBD-1202-4064-A7D7-07E9F7ECD961}" type="presParOf" srcId="{4D1A5ADF-9A3C-4A39-B97A-FDA59E7A70F8}" destId="{04F867A5-4D2E-47FD-9576-7BA1BE20589D}" srcOrd="0" destOrd="0" presId="urn:microsoft.com/office/officeart/2005/8/layout/vList5"/>
    <dgm:cxn modelId="{E96DBC7C-AF78-4810-AB6B-ED076C1487E9}" type="presParOf" srcId="{04F867A5-4D2E-47FD-9576-7BA1BE20589D}" destId="{50D1B023-5DD3-45BF-987C-2A11A648C3BE}" srcOrd="0" destOrd="0" presId="urn:microsoft.com/office/officeart/2005/8/layout/vList5"/>
    <dgm:cxn modelId="{E73CFC66-E6CF-4BCA-9251-F2F69A6C0178}" type="presParOf" srcId="{04F867A5-4D2E-47FD-9576-7BA1BE20589D}" destId="{648A782B-69BF-435C-B55A-64209D27D65C}" srcOrd="1" destOrd="0" presId="urn:microsoft.com/office/officeart/2005/8/layout/vList5"/>
    <dgm:cxn modelId="{D5F2E7B2-8BAF-48A3-A33C-35C863F026EB}" type="presParOf" srcId="{4D1A5ADF-9A3C-4A39-B97A-FDA59E7A70F8}" destId="{CC2F6F72-B878-4848-BD31-E45CC96CB357}" srcOrd="1" destOrd="0" presId="urn:microsoft.com/office/officeart/2005/8/layout/vList5"/>
    <dgm:cxn modelId="{91A32266-739B-4A35-BD10-BCF7BC17774D}" type="presParOf" srcId="{4D1A5ADF-9A3C-4A39-B97A-FDA59E7A70F8}" destId="{4728B07B-A8B6-498F-8E38-1A0D2AB00DA7}" srcOrd="2" destOrd="0" presId="urn:microsoft.com/office/officeart/2005/8/layout/vList5"/>
    <dgm:cxn modelId="{813170ED-D75E-4D4D-A8A4-245AACDFDB23}" type="presParOf" srcId="{4728B07B-A8B6-498F-8E38-1A0D2AB00DA7}" destId="{69D2B090-5905-4E67-83FA-1EF2516D0A70}" srcOrd="0" destOrd="0" presId="urn:microsoft.com/office/officeart/2005/8/layout/vList5"/>
    <dgm:cxn modelId="{6476C1AA-99E9-4E07-BE4B-D2D9B5994727}" type="presParOf" srcId="{4728B07B-A8B6-498F-8E38-1A0D2AB00DA7}" destId="{29228EA7-5A12-4D15-8784-4056B6015C67}" srcOrd="1" destOrd="0" presId="urn:microsoft.com/office/officeart/2005/8/layout/vList5"/>
    <dgm:cxn modelId="{365B4D3A-B07D-4E4B-95F5-5291B3003736}" type="presParOf" srcId="{4D1A5ADF-9A3C-4A39-B97A-FDA59E7A70F8}" destId="{3CEEB6F3-C562-43D9-BA5E-4AF88C1714EE}" srcOrd="3" destOrd="0" presId="urn:microsoft.com/office/officeart/2005/8/layout/vList5"/>
    <dgm:cxn modelId="{F8564CC2-BF01-4E67-8DAC-5CF069F9C4E0}" type="presParOf" srcId="{4D1A5ADF-9A3C-4A39-B97A-FDA59E7A70F8}" destId="{720A1663-E392-4F5A-8B21-293C5C3129C5}" srcOrd="4" destOrd="0" presId="urn:microsoft.com/office/officeart/2005/8/layout/vList5"/>
    <dgm:cxn modelId="{A62D9FBF-C0E4-4C07-86A2-3E089950D31B}" type="presParOf" srcId="{720A1663-E392-4F5A-8B21-293C5C3129C5}" destId="{A14A582C-D1D8-4B34-9978-34EA968EE02F}" srcOrd="0" destOrd="0" presId="urn:microsoft.com/office/officeart/2005/8/layout/vList5"/>
    <dgm:cxn modelId="{40D385A8-E1F2-414D-B89E-5F675B3327DB}" type="presParOf" srcId="{720A1663-E392-4F5A-8B21-293C5C3129C5}" destId="{DD8B81DC-9A96-456E-A825-0F03BAC8B3F2}" srcOrd="1" destOrd="0" presId="urn:microsoft.com/office/officeart/2005/8/layout/vList5"/>
    <dgm:cxn modelId="{26FE8DFD-4790-408B-AB88-F836EB4FB97B}" type="presParOf" srcId="{4D1A5ADF-9A3C-4A39-B97A-FDA59E7A70F8}" destId="{FBD4DBF3-D87A-451E-B4EE-A837904C5291}" srcOrd="5" destOrd="0" presId="urn:microsoft.com/office/officeart/2005/8/layout/vList5"/>
    <dgm:cxn modelId="{85842335-7146-4966-9661-6097122BD475}" type="presParOf" srcId="{4D1A5ADF-9A3C-4A39-B97A-FDA59E7A70F8}" destId="{952E8A1A-20B1-4737-9D27-EBF2FD63BB74}" srcOrd="6" destOrd="0" presId="urn:microsoft.com/office/officeart/2005/8/layout/vList5"/>
    <dgm:cxn modelId="{E87641D1-32A5-4165-9F44-59D7C4F6E78F}" type="presParOf" srcId="{952E8A1A-20B1-4737-9D27-EBF2FD63BB74}" destId="{68767485-55CE-4FB2-B12F-F36EFF99E400}" srcOrd="0" destOrd="0" presId="urn:microsoft.com/office/officeart/2005/8/layout/vList5"/>
    <dgm:cxn modelId="{5EAE1DD7-D57A-495B-8196-B08C7959AE42}" type="presParOf" srcId="{952E8A1A-20B1-4737-9D27-EBF2FD63BB74}" destId="{C7F14BD9-CA9E-4D2C-A914-A86128632264}" srcOrd="1" destOrd="0" presId="urn:microsoft.com/office/officeart/2005/8/layout/vList5"/>
    <dgm:cxn modelId="{E2EBCE0C-A21B-4958-B960-70F010AE9328}" type="presParOf" srcId="{4D1A5ADF-9A3C-4A39-B97A-FDA59E7A70F8}" destId="{025ED54F-8299-41C3-B4F7-2FF773C01BC3}" srcOrd="7" destOrd="0" presId="urn:microsoft.com/office/officeart/2005/8/layout/vList5"/>
    <dgm:cxn modelId="{5F90E8C8-1EDD-4661-A920-203BDFF736E7}" type="presParOf" srcId="{4D1A5ADF-9A3C-4A39-B97A-FDA59E7A70F8}" destId="{164398EB-4E5F-45FD-A9C6-5E0FC7D0F2AC}" srcOrd="8" destOrd="0" presId="urn:microsoft.com/office/officeart/2005/8/layout/vList5"/>
    <dgm:cxn modelId="{F7B1F9E4-DBCF-453A-BF0B-E41811B194FE}" type="presParOf" srcId="{164398EB-4E5F-45FD-A9C6-5E0FC7D0F2AC}" destId="{C20FC762-79D1-4042-B10F-A43A38443A09}" srcOrd="0" destOrd="0" presId="urn:microsoft.com/office/officeart/2005/8/layout/vList5"/>
    <dgm:cxn modelId="{5357CB12-9F0F-4D32-9B11-B556C7FE4BCB}" type="presParOf" srcId="{164398EB-4E5F-45FD-A9C6-5E0FC7D0F2AC}" destId="{F3D69F36-92C4-4321-9B61-FF67D792A500}" srcOrd="1" destOrd="0" presId="urn:microsoft.com/office/officeart/2005/8/layout/vList5"/>
    <dgm:cxn modelId="{8BACD3DF-6205-447D-8425-08AD73FB1C50}" type="presParOf" srcId="{4D1A5ADF-9A3C-4A39-B97A-FDA59E7A70F8}" destId="{5FBE8C87-D097-485A-8EC5-DBE0B3BF08B0}" srcOrd="9" destOrd="0" presId="urn:microsoft.com/office/officeart/2005/8/layout/vList5"/>
    <dgm:cxn modelId="{5BE5D76C-03B7-47C2-9CFA-C17EEDE974C2}" type="presParOf" srcId="{4D1A5ADF-9A3C-4A39-B97A-FDA59E7A70F8}" destId="{960D3A16-9D8F-4270-8480-7C6EB3212565}" srcOrd="10" destOrd="0" presId="urn:microsoft.com/office/officeart/2005/8/layout/vList5"/>
    <dgm:cxn modelId="{B09BE17F-B825-479C-8A9F-EB76625F7784}" type="presParOf" srcId="{960D3A16-9D8F-4270-8480-7C6EB3212565}" destId="{3A5AC847-60E6-4421-B417-27A12DB010D8}" srcOrd="0" destOrd="0" presId="urn:microsoft.com/office/officeart/2005/8/layout/vList5"/>
    <dgm:cxn modelId="{D8487C27-21FB-4B6C-92A3-DCE102B51954}" type="presParOf" srcId="{960D3A16-9D8F-4270-8480-7C6EB3212565}" destId="{AF245A6E-8DFD-448C-AFC5-D3520F32C7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15516-4170-4935-918C-946497453085}">
      <dsp:nvSpPr>
        <dsp:cNvPr id="0" name=""/>
        <dsp:cNvSpPr/>
      </dsp:nvSpPr>
      <dsp:spPr>
        <a:xfrm>
          <a:off x="51" y="52175"/>
          <a:ext cx="4913783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Given</a:t>
          </a:r>
          <a:endParaRPr lang="en-US" sz="4000" kern="1200" dirty="0"/>
        </a:p>
      </dsp:txBody>
      <dsp:txXfrm>
        <a:off x="51" y="52175"/>
        <a:ext cx="4913783" cy="1152000"/>
      </dsp:txXfrm>
    </dsp:sp>
    <dsp:sp modelId="{54DD25AE-F159-4041-ABDF-350B64922647}">
      <dsp:nvSpPr>
        <dsp:cNvPr id="0" name=""/>
        <dsp:cNvSpPr/>
      </dsp:nvSpPr>
      <dsp:spPr>
        <a:xfrm>
          <a:off x="51" y="1204175"/>
          <a:ext cx="4913783" cy="30949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Age (older) 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Gender (Man)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Family history </a:t>
          </a:r>
          <a:endParaRPr lang="en-US" sz="4000" kern="1200" dirty="0"/>
        </a:p>
      </dsp:txBody>
      <dsp:txXfrm>
        <a:off x="51" y="1204175"/>
        <a:ext cx="4913783" cy="3094987"/>
      </dsp:txXfrm>
    </dsp:sp>
    <dsp:sp modelId="{006EF44C-66D4-4EE1-818D-E8079A2B8464}">
      <dsp:nvSpPr>
        <dsp:cNvPr id="0" name=""/>
        <dsp:cNvSpPr/>
      </dsp:nvSpPr>
      <dsp:spPr>
        <a:xfrm>
          <a:off x="5601764" y="52175"/>
          <a:ext cx="4913783" cy="115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Controllable</a:t>
          </a:r>
          <a:endParaRPr lang="en-US" sz="4000" kern="1200" dirty="0"/>
        </a:p>
      </dsp:txBody>
      <dsp:txXfrm>
        <a:off x="5601764" y="52175"/>
        <a:ext cx="4913783" cy="1152000"/>
      </dsp:txXfrm>
    </dsp:sp>
    <dsp:sp modelId="{53094169-4AA8-4AE3-B2BC-62F378579AEF}">
      <dsp:nvSpPr>
        <dsp:cNvPr id="0" name=""/>
        <dsp:cNvSpPr/>
      </dsp:nvSpPr>
      <dsp:spPr>
        <a:xfrm>
          <a:off x="5601764" y="1204175"/>
          <a:ext cx="4913783" cy="30949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Weight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Diet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Smoking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Alcohol</a:t>
          </a:r>
          <a:endParaRPr lang="en-US" sz="4000" kern="1200" dirty="0"/>
        </a:p>
      </dsp:txBody>
      <dsp:txXfrm>
        <a:off x="5601764" y="1204175"/>
        <a:ext cx="4913783" cy="3094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126B-1EAA-41E3-8D28-354EB7F9D041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F0A2-A95F-4E15-A476-C95C816C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153" y="5203991"/>
            <a:ext cx="9144000" cy="93418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INFORMATIVE SPEECH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01557"/>
            <a:ext cx="9144000" cy="45398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Sandra Sembel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7012" y="4653367"/>
            <a:ext cx="6518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Picture: http://tutzone.org/wp-content/uploads/2013/05/special-topics-college.jpg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02" y="165860"/>
            <a:ext cx="5942395" cy="44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Surprising Health Benefits of Dark Chocolate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55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631190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://authoritynutrition.com/7-health-benefits-dark-chocolate/</a:t>
            </a:r>
          </a:p>
        </p:txBody>
      </p:sp>
    </p:spTree>
    <p:extLst>
      <p:ext uri="{BB962C8B-B14F-4D97-AF65-F5344CB8AC3E}">
        <p14:creationId xmlns:p14="http://schemas.microsoft.com/office/powerpoint/2010/main" val="6432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66681"/>
            <a:ext cx="9954296" cy="3910281"/>
          </a:xfrm>
          <a:ln w="57150"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  Purposes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0028" y="2909610"/>
            <a:ext cx="6078830" cy="2586297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Get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of the audience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Win their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to listen more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Inform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341" y="5507770"/>
            <a:ext cx="938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audience want to know more!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2909610"/>
            <a:ext cx="2575774" cy="25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076" y="2400146"/>
            <a:ext cx="2733675" cy="166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Strategies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785"/>
          <a:stretch/>
        </p:blipFill>
        <p:spPr>
          <a:xfrm>
            <a:off x="702431" y="2087670"/>
            <a:ext cx="2209800" cy="19060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2431" y="4168521"/>
            <a:ext cx="2175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Attention-getter: </a:t>
            </a:r>
            <a:r>
              <a:rPr lang="en-US" dirty="0" smtClean="0"/>
              <a:t>WOW </a:t>
            </a:r>
            <a:r>
              <a:rPr lang="en-US" dirty="0"/>
              <a:t>the audience by using attention getting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215"/>
          <a:stretch/>
        </p:blipFill>
        <p:spPr>
          <a:xfrm>
            <a:off x="3541687" y="2011831"/>
            <a:ext cx="1775976" cy="20551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21325" y="4168520"/>
            <a:ext cx="2303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b="1" dirty="0"/>
              <a:t>R</a:t>
            </a:r>
            <a:r>
              <a:rPr lang="en-US" b="1" dirty="0" smtClean="0"/>
              <a:t>elating </a:t>
            </a:r>
            <a:r>
              <a:rPr lang="en-US" b="1" dirty="0"/>
              <a:t>the topic to the </a:t>
            </a:r>
            <a:r>
              <a:rPr lang="en-US" b="1" dirty="0" smtClean="0"/>
              <a:t>audience:</a:t>
            </a:r>
            <a:endParaRPr lang="en-US" b="1" dirty="0"/>
          </a:p>
          <a:p>
            <a:r>
              <a:rPr lang="en-US" dirty="0"/>
              <a:t>Introduce topic and motivate audience to listen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19" y="2603659"/>
            <a:ext cx="2797632" cy="13900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47119" y="4122353"/>
            <a:ext cx="235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3. Show your Credibility: </a:t>
            </a:r>
            <a:r>
              <a:rPr lang="en-US" dirty="0" smtClean="0"/>
              <a:t>How </a:t>
            </a:r>
            <a:r>
              <a:rPr lang="en-US" dirty="0"/>
              <a:t>and Why you know about the topic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207" y="3039426"/>
            <a:ext cx="1026219" cy="10262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9077" y="4168520"/>
            <a:ext cx="255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Preview the main points </a:t>
            </a:r>
            <a:r>
              <a:rPr lang="en-US" dirty="0" smtClean="0"/>
              <a:t>of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Strategies: How?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840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2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06544" cy="1325563"/>
          </a:xfrm>
        </p:spPr>
        <p:txBody>
          <a:bodyPr/>
          <a:lstStyle/>
          <a:p>
            <a:r>
              <a:rPr lang="en-US" b="1" dirty="0" smtClean="0"/>
              <a:t>Opening Strategies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54939"/>
              </p:ext>
            </p:extLst>
          </p:nvPr>
        </p:nvGraphicFramePr>
        <p:xfrm>
          <a:off x="838199" y="1918951"/>
          <a:ext cx="5549721" cy="455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915955" y="515156"/>
            <a:ext cx="5029200" cy="614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chemeClr val="accent2"/>
                </a:solidFill>
              </a:rPr>
              <a:t>Last weekend, I did many things</a:t>
            </a:r>
            <a:r>
              <a:rPr lang="en-US" sz="2400" dirty="0" smtClean="0">
                <a:solidFill>
                  <a:schemeClr val="accent2"/>
                </a:solidFill>
              </a:rPr>
              <a:t>. 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/>
              <a:t>On Saturday morning</a:t>
            </a:r>
            <a:r>
              <a:rPr lang="en-US" sz="2400" dirty="0" smtClean="0"/>
              <a:t>, I stayed at home and did my household chores (washing my clothes, cleaning the house). </a:t>
            </a:r>
            <a:r>
              <a:rPr lang="en-US" sz="2400" baseline="30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/>
              <a:t>In the afternoon</a:t>
            </a:r>
            <a:r>
              <a:rPr lang="en-US" sz="2400" dirty="0" smtClean="0"/>
              <a:t>, I went to a friend’s house. </a:t>
            </a:r>
            <a:r>
              <a:rPr lang="en-US" sz="2400" baseline="30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We had fun talking about many things. 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And, </a:t>
            </a:r>
            <a:r>
              <a:rPr lang="en-US" sz="2400" b="1" dirty="0" smtClean="0"/>
              <a:t>in the evening</a:t>
            </a:r>
            <a:r>
              <a:rPr lang="en-US" sz="2400" dirty="0" smtClean="0"/>
              <a:t>, I just watched my favorite programs on TV at home. </a:t>
            </a:r>
            <a:r>
              <a:rPr lang="en-US" sz="2400" baseline="30000" dirty="0" smtClean="0">
                <a:solidFill>
                  <a:srgbClr val="FF0000"/>
                </a:solidFill>
              </a:rPr>
              <a:t>6</a:t>
            </a:r>
            <a:r>
              <a:rPr lang="en-US" sz="2400" b="1" dirty="0" smtClean="0"/>
              <a:t>On Sunday morning</a:t>
            </a:r>
            <a:r>
              <a:rPr lang="en-US" sz="2400" dirty="0" smtClean="0"/>
              <a:t>, I went to church. </a:t>
            </a:r>
            <a:r>
              <a:rPr lang="en-US" sz="2400" baseline="30000" dirty="0" smtClean="0">
                <a:solidFill>
                  <a:srgbClr val="FF0000"/>
                </a:solidFill>
              </a:rPr>
              <a:t>7</a:t>
            </a:r>
            <a:r>
              <a:rPr lang="en-US" sz="2400" dirty="0" smtClean="0"/>
              <a:t>Then, </a:t>
            </a:r>
            <a:r>
              <a:rPr lang="en-US" sz="2400" b="1" dirty="0" smtClean="0"/>
              <a:t>in the afternoon</a:t>
            </a:r>
            <a:r>
              <a:rPr lang="en-US" sz="2400" dirty="0" smtClean="0"/>
              <a:t>, I spent time with my family. </a:t>
            </a:r>
            <a:r>
              <a:rPr lang="en-US" sz="2400" baseline="300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We cooked lunch and ate lunch together. </a:t>
            </a:r>
            <a:r>
              <a:rPr lang="en-US" sz="2400" baseline="30000" dirty="0" smtClean="0">
                <a:solidFill>
                  <a:srgbClr val="FF0000"/>
                </a:solidFill>
              </a:rPr>
              <a:t>9</a:t>
            </a:r>
            <a:r>
              <a:rPr lang="en-US" sz="2400" b="1" dirty="0" smtClean="0"/>
              <a:t>In the evening</a:t>
            </a:r>
            <a:r>
              <a:rPr lang="en-US" sz="2400" dirty="0" smtClean="0"/>
              <a:t>, I stayed home relaxing and preparing for the next day.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Those are the interesting things that I did last weekend.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Try this! </a:t>
            </a:r>
            <a:br>
              <a:rPr lang="en-US" sz="4900" b="1" dirty="0" smtClean="0"/>
            </a:br>
            <a:r>
              <a:rPr lang="en-US" sz="3100" dirty="0" smtClean="0"/>
              <a:t>Choose one topic and think of a strong opening to introduce this topic.</a:t>
            </a:r>
            <a:endParaRPr lang="en-US" sz="31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31612"/>
              </p:ext>
            </p:extLst>
          </p:nvPr>
        </p:nvGraphicFramePr>
        <p:xfrm>
          <a:off x="838200" y="1690688"/>
          <a:ext cx="10515600" cy="472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6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dirty="0" smtClean="0"/>
              <a:t>is an informative speech?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8952"/>
            <a:ext cx="10933090" cy="1517984"/>
          </a:xfrm>
        </p:spPr>
        <p:txBody>
          <a:bodyPr>
            <a:normAutofit/>
          </a:bodyPr>
          <a:lstStyle/>
          <a:p>
            <a:r>
              <a:rPr lang="en-US" dirty="0" smtClean="0"/>
              <a:t>A speech that </a:t>
            </a:r>
            <a:r>
              <a:rPr lang="en-US" b="1" dirty="0" smtClean="0"/>
              <a:t>GIVES INFORMATION </a:t>
            </a:r>
            <a:r>
              <a:rPr lang="en-US" dirty="0" smtClean="0"/>
              <a:t>to the audience of a particular topic.</a:t>
            </a:r>
          </a:p>
          <a:p>
            <a:r>
              <a:rPr lang="en-US" dirty="0" smtClean="0"/>
              <a:t>How?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5285306"/>
              </p:ext>
            </p:extLst>
          </p:nvPr>
        </p:nvGraphicFramePr>
        <p:xfrm>
          <a:off x="940158" y="3436936"/>
          <a:ext cx="5486399" cy="310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09139" y="3646616"/>
            <a:ext cx="413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</a:t>
            </a:r>
            <a:r>
              <a:rPr lang="en-US" sz="2400" dirty="0" smtClean="0"/>
              <a:t> is STROKE?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09139" y="4337126"/>
            <a:ext cx="508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different </a:t>
            </a:r>
            <a:r>
              <a:rPr lang="en-US" sz="2400" b="1" dirty="0" smtClean="0"/>
              <a:t>types</a:t>
            </a:r>
            <a:r>
              <a:rPr lang="en-US" sz="2400" dirty="0" smtClean="0"/>
              <a:t> of STROKE?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09139" y="5042164"/>
            <a:ext cx="490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Demonstrate </a:t>
            </a:r>
            <a:r>
              <a:rPr lang="en-US" sz="2400" b="1" dirty="0" smtClean="0"/>
              <a:t>how </a:t>
            </a:r>
            <a:r>
              <a:rPr lang="en-US" sz="2400" dirty="0" smtClean="0"/>
              <a:t>to detect STROKE?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09139" y="5766214"/>
            <a:ext cx="490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Explain </a:t>
            </a:r>
            <a:r>
              <a:rPr lang="en-US" sz="2400" b="1" dirty="0" smtClean="0"/>
              <a:t>high risk lifestyle </a:t>
            </a:r>
            <a:r>
              <a:rPr lang="en-US" sz="2400" dirty="0" smtClean="0"/>
              <a:t>that may cause STROKE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8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3024"/>
            <a:ext cx="266700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86678"/>
            <a:ext cx="2667000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183" y="1130630"/>
            <a:ext cx="255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Ischemic Stroke</a:t>
            </a:r>
          </a:p>
          <a:p>
            <a:r>
              <a:rPr lang="en-US" sz="2400" dirty="0" smtClean="0"/>
              <a:t>(Clots)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78667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Hemorrhagic Stroke</a:t>
            </a:r>
          </a:p>
          <a:p>
            <a:r>
              <a:rPr lang="en-US" sz="2400" dirty="0" smtClean="0"/>
              <a:t>(Bleeds)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346" t="10695" r="35482" b="17473"/>
          <a:stretch/>
        </p:blipFill>
        <p:spPr>
          <a:xfrm>
            <a:off x="4753350" y="1223024"/>
            <a:ext cx="6898545" cy="45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Risk Factors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92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631190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://strokefoundation.com.au/about-stroke/preventing-stroke/stroke-risk-factors</a:t>
            </a:r>
          </a:p>
        </p:txBody>
      </p:sp>
    </p:spTree>
    <p:extLst>
      <p:ext uri="{BB962C8B-B14F-4D97-AF65-F5344CB8AC3E}">
        <p14:creationId xmlns:p14="http://schemas.microsoft.com/office/powerpoint/2010/main" val="54441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of Informative Speech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80695"/>
            <a:ext cx="10515600" cy="948140"/>
          </a:xfrm>
        </p:spPr>
        <p:txBody>
          <a:bodyPr/>
          <a:lstStyle/>
          <a:p>
            <a:r>
              <a:rPr lang="en-US" dirty="0"/>
              <a:t>The purpose of the informative speech is to provide </a:t>
            </a:r>
            <a:r>
              <a:rPr lang="en-US" b="1" dirty="0"/>
              <a:t>interesting</a:t>
            </a:r>
            <a:r>
              <a:rPr lang="en-US" dirty="0"/>
              <a:t>, </a:t>
            </a:r>
            <a:r>
              <a:rPr lang="en-US" b="1" dirty="0"/>
              <a:t>useful</a:t>
            </a:r>
            <a:r>
              <a:rPr lang="en-US" dirty="0"/>
              <a:t>, and </a:t>
            </a:r>
            <a:r>
              <a:rPr lang="en-US" b="1" dirty="0"/>
              <a:t>unique</a:t>
            </a:r>
            <a:r>
              <a:rPr lang="en-US" dirty="0"/>
              <a:t> information to your audience.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79" y="2643388"/>
            <a:ext cx="249555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2500312"/>
            <a:ext cx="2457450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153" y="2482202"/>
            <a:ext cx="2500647" cy="187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6079" y="4472188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Interesting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0017" y="4472187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Useful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80197" y="4455466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Unique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792179" y="2006465"/>
            <a:ext cx="26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New, innovative, creative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0765" y="2006465"/>
            <a:ext cx="26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Needs, Wants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6079" y="2033945"/>
            <a:ext cx="26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/>
      <p:bldP spid="13" grpId="0"/>
      <p:bldP spid="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r>
              <a:rPr lang="en-US" dirty="0" smtClean="0"/>
              <a:t> of Informative Speech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0459122"/>
              </p:ext>
            </p:extLst>
          </p:nvPr>
        </p:nvGraphicFramePr>
        <p:xfrm>
          <a:off x="1004552" y="2369713"/>
          <a:ext cx="4893972" cy="380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690688"/>
            <a:ext cx="506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How?</a:t>
            </a:r>
            <a:endParaRPr lang="en-US" sz="32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2125040"/>
              </p:ext>
            </p:extLst>
          </p:nvPr>
        </p:nvGraphicFramePr>
        <p:xfrm>
          <a:off x="6262352" y="2369713"/>
          <a:ext cx="4893972" cy="380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1690688"/>
            <a:ext cx="506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4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Informative speech </a:t>
            </a:r>
            <a:r>
              <a:rPr lang="en-US" b="1" dirty="0" smtClean="0"/>
              <a:t>topics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210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5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701" y="1499573"/>
            <a:ext cx="4973604" cy="4973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Informative Speech Structure (outline)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Opening (Attention Grabber)</a:t>
            </a:r>
          </a:p>
          <a:p>
            <a:pPr lvl="1"/>
            <a:r>
              <a:rPr lang="en-US" dirty="0" smtClean="0"/>
              <a:t>Background/introduction</a:t>
            </a:r>
          </a:p>
          <a:p>
            <a:pPr lvl="1"/>
            <a:r>
              <a:rPr lang="en-US" dirty="0" smtClean="0"/>
              <a:t>Main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Body (Explanation)</a:t>
            </a:r>
          </a:p>
          <a:p>
            <a:pPr lvl="1"/>
            <a:r>
              <a:rPr lang="en-US" dirty="0" smtClean="0"/>
              <a:t>Supporting Idea 1</a:t>
            </a:r>
          </a:p>
          <a:p>
            <a:pPr lvl="1"/>
            <a:r>
              <a:rPr lang="en-US" dirty="0" smtClean="0"/>
              <a:t>Supporting Idea 2</a:t>
            </a:r>
          </a:p>
          <a:p>
            <a:pPr lvl="1"/>
            <a:r>
              <a:rPr lang="en-US" dirty="0" smtClean="0"/>
              <a:t>Supporting Idea 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Closing (Reminder)</a:t>
            </a:r>
          </a:p>
          <a:p>
            <a:pPr lvl="1"/>
            <a:r>
              <a:rPr lang="en-US" dirty="0" smtClean="0"/>
              <a:t>Re-state main message (Conclusion)</a:t>
            </a:r>
          </a:p>
          <a:p>
            <a:pPr lvl="1"/>
            <a:r>
              <a:rPr lang="en-US" dirty="0" smtClean="0"/>
              <a:t>Final message (Hope)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4694" y="2685082"/>
            <a:ext cx="669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582" y="3819530"/>
            <a:ext cx="669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582" y="4717629"/>
            <a:ext cx="669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562" y="3041547"/>
            <a:ext cx="360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you want to say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5735" y="4205448"/>
            <a:ext cx="345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you want to say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5148" y="5260969"/>
            <a:ext cx="319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said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9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689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Office Theme</vt:lpstr>
      <vt:lpstr>INFORMATIVE SPEECH</vt:lpstr>
      <vt:lpstr>WHAT is an informative speech?</vt:lpstr>
      <vt:lpstr>Stroke</vt:lpstr>
      <vt:lpstr>Stroke Risk Factors</vt:lpstr>
      <vt:lpstr>PURPOSE of Informative Speech</vt:lpstr>
      <vt:lpstr>Types of Informative Speech</vt:lpstr>
      <vt:lpstr>Informative speech topics</vt:lpstr>
      <vt:lpstr>Informative Speech Structure (outline)</vt:lpstr>
      <vt:lpstr>Example</vt:lpstr>
      <vt:lpstr>Surprising Health Benefits of Dark Chocolate</vt:lpstr>
      <vt:lpstr>Opening Strategies</vt:lpstr>
      <vt:lpstr>Opening Strategies</vt:lpstr>
      <vt:lpstr>Opening Strategies: How?</vt:lpstr>
      <vt:lpstr>Opening Strategies</vt:lpstr>
      <vt:lpstr>Try this!  Choose one topic and think of a strong opening to introduce this topic.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SPEECH</dc:title>
  <dc:creator>Sandra Sembel</dc:creator>
  <cp:lastModifiedBy>Sandra Sembel</cp:lastModifiedBy>
  <cp:revision>34</cp:revision>
  <dcterms:created xsi:type="dcterms:W3CDTF">2016-09-05T04:18:13Z</dcterms:created>
  <dcterms:modified xsi:type="dcterms:W3CDTF">2016-09-07T05:54:52Z</dcterms:modified>
</cp:coreProperties>
</file>