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3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2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0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4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C0DF-4776-49CB-B558-C741FB5093B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24AE-2B43-434E-92E9-AAF31813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84398"/>
            <a:ext cx="9460246" cy="108873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73133"/>
            <a:ext cx="9144000" cy="608527"/>
          </a:xfrm>
        </p:spPr>
        <p:txBody>
          <a:bodyPr/>
          <a:lstStyle/>
          <a:p>
            <a:r>
              <a:rPr lang="en-US" dirty="0" smtClean="0"/>
              <a:t>Brief Explanation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75763"/>
            <a:ext cx="9460246" cy="36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3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1077" y="1291925"/>
            <a:ext cx="5807300" cy="106491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Scanning?</a:t>
            </a:r>
            <a:endParaRPr lang="en-US" b="1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/>
          <a:srcRect t="14234" b="14234"/>
          <a:stretch>
            <a:fillRect/>
          </a:stretch>
        </p:blipFill>
        <p:spPr>
          <a:xfrm>
            <a:off x="7301248" y="1484290"/>
            <a:ext cx="4038600" cy="45259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3813" y="2870108"/>
            <a:ext cx="5594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Scanning refers to reading a text </a:t>
            </a:r>
            <a:r>
              <a:rPr lang="en-US" sz="3600" dirty="0" smtClean="0">
                <a:solidFill>
                  <a:srgbClr val="FF0000"/>
                </a:solidFill>
              </a:rPr>
              <a:t>quickly</a:t>
            </a:r>
            <a:r>
              <a:rPr lang="en-US" sz="3600" dirty="0" smtClean="0"/>
              <a:t> in order to locate </a:t>
            </a:r>
            <a:r>
              <a:rPr lang="en-US" sz="3600" dirty="0" smtClean="0">
                <a:solidFill>
                  <a:srgbClr val="FF0000"/>
                </a:solidFill>
              </a:rPr>
              <a:t>specific</a:t>
            </a:r>
            <a:r>
              <a:rPr lang="en-US" sz="3600" dirty="0" smtClean="0"/>
              <a:t> pieces of information.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4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Scanning?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3966"/>
            <a:ext cx="46482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Scanning is useful to </a:t>
            </a:r>
            <a:r>
              <a:rPr lang="en-US" sz="3200" dirty="0" smtClean="0">
                <a:solidFill>
                  <a:srgbClr val="FF0000"/>
                </a:solidFill>
              </a:rPr>
              <a:t>find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specific piece of information quickly </a:t>
            </a:r>
            <a:r>
              <a:rPr lang="en-US" sz="3200" dirty="0" smtClean="0"/>
              <a:t>(e.g. date, names, numbers) without reading the entire article. </a:t>
            </a:r>
            <a:endParaRPr lang="en-US" sz="3200" dirty="0"/>
          </a:p>
        </p:txBody>
      </p:sp>
      <p:pic>
        <p:nvPicPr>
          <p:cNvPr id="2050" name="Picture 2" descr="Image result for scan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3966"/>
            <a:ext cx="5181600" cy="27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94" y="416132"/>
            <a:ext cx="3260031" cy="231211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When do we scan?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871" y="164644"/>
            <a:ext cx="4925330" cy="669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894" y="2599461"/>
            <a:ext cx="3590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Table of contents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Glossary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TV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Advertisements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Telephone </a:t>
            </a:r>
            <a:r>
              <a:rPr lang="en-US" sz="2800" dirty="0" smtClean="0"/>
              <a:t>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Others?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1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136" y="303531"/>
            <a:ext cx="3260031" cy="108844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Time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135" y="1281460"/>
            <a:ext cx="6884330" cy="53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59854"/>
            <a:ext cx="3932237" cy="998113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Scan specific information?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931" y="759854"/>
            <a:ext cx="5663720" cy="5823206"/>
          </a:xfrm>
        </p:spPr>
        <p:txBody>
          <a:bodyPr>
            <a:normAutofit/>
          </a:bodyPr>
          <a:lstStyle/>
          <a:p>
            <a:r>
              <a:rPr lang="en-US" dirty="0" smtClean="0"/>
              <a:t>Analyze content organization (e.g. page number, alphabetical order, sequence of events)</a:t>
            </a:r>
          </a:p>
          <a:p>
            <a:r>
              <a:rPr lang="en-US" dirty="0" smtClean="0"/>
              <a:t>Keep the </a:t>
            </a:r>
            <a:r>
              <a:rPr lang="en-US" b="1" dirty="0" smtClean="0"/>
              <a:t>‘key word’ </a:t>
            </a:r>
            <a:r>
              <a:rPr lang="en-US" dirty="0" smtClean="0"/>
              <a:t>in mind all the time</a:t>
            </a:r>
          </a:p>
          <a:p>
            <a:r>
              <a:rPr lang="en-US" dirty="0" smtClean="0"/>
              <a:t>Read quickly to locate the information </a:t>
            </a:r>
            <a:r>
              <a:rPr lang="en-US" dirty="0" smtClean="0"/>
              <a:t>containing the </a:t>
            </a:r>
            <a:r>
              <a:rPr lang="en-US" dirty="0" smtClean="0"/>
              <a:t>key word</a:t>
            </a:r>
          </a:p>
          <a:p>
            <a:r>
              <a:rPr lang="en-US" dirty="0" smtClean="0"/>
              <a:t>Jump around in the text, skip unnecessary parts</a:t>
            </a:r>
            <a:endParaRPr lang="en-US" dirty="0"/>
          </a:p>
        </p:txBody>
      </p:sp>
      <p:pic>
        <p:nvPicPr>
          <p:cNvPr id="3074" name="Picture 2" descr="Image result for reading inform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0"/>
          <a:stretch/>
        </p:blipFill>
        <p:spPr bwMode="auto">
          <a:xfrm>
            <a:off x="839788" y="2446986"/>
            <a:ext cx="4273125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10660" y="2280137"/>
            <a:ext cx="2686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 to your favorite TV station.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Find the program you want to watch.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1" t="11699" r="29453" b="6613"/>
          <a:stretch/>
        </p:blipFill>
        <p:spPr>
          <a:xfrm>
            <a:off x="1068946" y="1841680"/>
            <a:ext cx="5318976" cy="35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Scanning</vt:lpstr>
      <vt:lpstr>What is Scanning?</vt:lpstr>
      <vt:lpstr>Why Scanning?</vt:lpstr>
      <vt:lpstr>When do we scan?</vt:lpstr>
      <vt:lpstr>Time table</vt:lpstr>
      <vt:lpstr>How to Scan specific information?</vt:lpstr>
      <vt:lpstr>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Scanning</dc:title>
  <dc:creator>Sandra Sembel</dc:creator>
  <cp:lastModifiedBy>Sandra Sembel</cp:lastModifiedBy>
  <cp:revision>14</cp:revision>
  <dcterms:created xsi:type="dcterms:W3CDTF">2018-01-05T01:15:03Z</dcterms:created>
  <dcterms:modified xsi:type="dcterms:W3CDTF">2018-01-05T04:04:55Z</dcterms:modified>
</cp:coreProperties>
</file>