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58" r:id="rId6"/>
    <p:sldId id="266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0C08FB-F514-4EDC-B446-38143CB6996B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C5A9F79-0433-4774-A2D0-C6174F7D2917}">
      <dgm:prSet phldrT="[Text]"/>
      <dgm:spPr/>
      <dgm:t>
        <a:bodyPr/>
        <a:lstStyle/>
        <a:p>
          <a:r>
            <a:rPr lang="en-US" dirty="0" smtClean="0"/>
            <a:t>January</a:t>
          </a:r>
          <a:endParaRPr lang="en-US" dirty="0"/>
        </a:p>
      </dgm:t>
    </dgm:pt>
    <dgm:pt modelId="{32E66DFB-8EE2-4CB2-82BC-436FC74487E8}" type="parTrans" cxnId="{9325F25C-9916-44E5-BF23-16B2B454FF41}">
      <dgm:prSet/>
      <dgm:spPr/>
      <dgm:t>
        <a:bodyPr/>
        <a:lstStyle/>
        <a:p>
          <a:endParaRPr lang="en-US"/>
        </a:p>
      </dgm:t>
    </dgm:pt>
    <dgm:pt modelId="{E58E1411-77A3-43EC-B942-8C2AC3A494D0}" type="sibTrans" cxnId="{9325F25C-9916-44E5-BF23-16B2B454FF41}">
      <dgm:prSet/>
      <dgm:spPr/>
      <dgm:t>
        <a:bodyPr/>
        <a:lstStyle/>
        <a:p>
          <a:endParaRPr lang="en-US"/>
        </a:p>
      </dgm:t>
    </dgm:pt>
    <dgm:pt modelId="{8C23642B-3C6A-4C10-8F74-9C0FFA21B5BE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BECCD359-8385-4BCB-A7D1-D43E4F659D7B}" type="parTrans" cxnId="{F87035BB-D6DE-4F84-A489-7B6BE21435AC}">
      <dgm:prSet/>
      <dgm:spPr/>
      <dgm:t>
        <a:bodyPr/>
        <a:lstStyle/>
        <a:p>
          <a:endParaRPr lang="en-US"/>
        </a:p>
      </dgm:t>
    </dgm:pt>
    <dgm:pt modelId="{48566F13-60F8-4B8B-9891-8500685EBF79}" type="sibTrans" cxnId="{F87035BB-D6DE-4F84-A489-7B6BE21435AC}">
      <dgm:prSet/>
      <dgm:spPr/>
      <dgm:t>
        <a:bodyPr/>
        <a:lstStyle/>
        <a:p>
          <a:endParaRPr lang="en-US"/>
        </a:p>
      </dgm:t>
    </dgm:pt>
    <dgm:pt modelId="{22DAF274-9813-4D49-A02B-423E19DF8C16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0113AE48-6978-4C0F-BB5E-A9E94849025F}" type="parTrans" cxnId="{9DB9B606-B8D8-4BF0-B5F5-EC71706E0C64}">
      <dgm:prSet/>
      <dgm:spPr/>
      <dgm:t>
        <a:bodyPr/>
        <a:lstStyle/>
        <a:p>
          <a:endParaRPr lang="en-US"/>
        </a:p>
      </dgm:t>
    </dgm:pt>
    <dgm:pt modelId="{EE9D6B2F-BBBD-4A3D-A2D9-0C406DE9F348}" type="sibTrans" cxnId="{9DB9B606-B8D8-4BF0-B5F5-EC71706E0C64}">
      <dgm:prSet/>
      <dgm:spPr/>
      <dgm:t>
        <a:bodyPr/>
        <a:lstStyle/>
        <a:p>
          <a:endParaRPr lang="en-US"/>
        </a:p>
      </dgm:t>
    </dgm:pt>
    <dgm:pt modelId="{9B24893D-764A-4612-89B4-19FAACECDCCE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655138EC-AE6D-4C3C-9F8B-527E8DD247DB}" type="parTrans" cxnId="{5CB46924-440D-4D1F-9045-187A7373FC6E}">
      <dgm:prSet/>
      <dgm:spPr/>
      <dgm:t>
        <a:bodyPr/>
        <a:lstStyle/>
        <a:p>
          <a:endParaRPr lang="en-US"/>
        </a:p>
      </dgm:t>
    </dgm:pt>
    <dgm:pt modelId="{84A8B63D-B5E3-4F34-8450-74B65E43C1CD}" type="sibTrans" cxnId="{5CB46924-440D-4D1F-9045-187A7373FC6E}">
      <dgm:prSet/>
      <dgm:spPr/>
      <dgm:t>
        <a:bodyPr/>
        <a:lstStyle/>
        <a:p>
          <a:endParaRPr lang="en-US"/>
        </a:p>
      </dgm:t>
    </dgm:pt>
    <dgm:pt modelId="{2330567A-6670-4A01-8601-10E70379481F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5AFA5F80-4FA8-453E-A252-5C71F2E22CD0}" type="parTrans" cxnId="{96BFF7FD-1E3E-4833-82F5-8A1D37B5FEEF}">
      <dgm:prSet/>
      <dgm:spPr/>
      <dgm:t>
        <a:bodyPr/>
        <a:lstStyle/>
        <a:p>
          <a:endParaRPr lang="en-US"/>
        </a:p>
      </dgm:t>
    </dgm:pt>
    <dgm:pt modelId="{60EB4DB3-1E6B-43F9-BA49-19CE58B6D864}" type="sibTrans" cxnId="{96BFF7FD-1E3E-4833-82F5-8A1D37B5FEEF}">
      <dgm:prSet/>
      <dgm:spPr/>
      <dgm:t>
        <a:bodyPr/>
        <a:lstStyle/>
        <a:p>
          <a:endParaRPr lang="en-US"/>
        </a:p>
      </dgm:t>
    </dgm:pt>
    <dgm:pt modelId="{C70EC157-83A6-46F4-97E8-ECF9E2A63021}">
      <dgm:prSet phldrT="[Text]"/>
      <dgm:spPr/>
      <dgm:t>
        <a:bodyPr/>
        <a:lstStyle/>
        <a:p>
          <a:r>
            <a:rPr lang="en-US" dirty="0" smtClean="0"/>
            <a:t>June</a:t>
          </a:r>
          <a:endParaRPr lang="en-US" dirty="0"/>
        </a:p>
      </dgm:t>
    </dgm:pt>
    <dgm:pt modelId="{4B26678E-4EFB-434E-A880-521DE74E0D1B}" type="parTrans" cxnId="{5C4F9604-D082-4A4C-89C1-F518371CB7FF}">
      <dgm:prSet/>
      <dgm:spPr/>
      <dgm:t>
        <a:bodyPr/>
        <a:lstStyle/>
        <a:p>
          <a:endParaRPr lang="en-US"/>
        </a:p>
      </dgm:t>
    </dgm:pt>
    <dgm:pt modelId="{055DA24A-2FB1-4F3B-A1A0-A03A141558B6}" type="sibTrans" cxnId="{5C4F9604-D082-4A4C-89C1-F518371CB7FF}">
      <dgm:prSet/>
      <dgm:spPr/>
      <dgm:t>
        <a:bodyPr/>
        <a:lstStyle/>
        <a:p>
          <a:endParaRPr lang="en-US"/>
        </a:p>
      </dgm:t>
    </dgm:pt>
    <dgm:pt modelId="{868BA21B-AEA4-412A-9237-08D73C33AF31}">
      <dgm:prSet phldrT="[Text]"/>
      <dgm:spPr/>
      <dgm:t>
        <a:bodyPr/>
        <a:lstStyle/>
        <a:p>
          <a:r>
            <a:rPr lang="en-US" dirty="0" smtClean="0"/>
            <a:t>July</a:t>
          </a:r>
          <a:endParaRPr lang="en-US" dirty="0"/>
        </a:p>
      </dgm:t>
    </dgm:pt>
    <dgm:pt modelId="{4D8CCD00-28C2-4D42-A1BE-6F4B0D36AB8F}" type="parTrans" cxnId="{F2D1A7D0-2D69-46DB-A1D5-10CB62C3E09F}">
      <dgm:prSet/>
      <dgm:spPr/>
      <dgm:t>
        <a:bodyPr/>
        <a:lstStyle/>
        <a:p>
          <a:endParaRPr lang="en-US"/>
        </a:p>
      </dgm:t>
    </dgm:pt>
    <dgm:pt modelId="{44A31A1E-F7DD-4FB0-851E-4A91C1CDA97A}" type="sibTrans" cxnId="{F2D1A7D0-2D69-46DB-A1D5-10CB62C3E09F}">
      <dgm:prSet/>
      <dgm:spPr/>
      <dgm:t>
        <a:bodyPr/>
        <a:lstStyle/>
        <a:p>
          <a:endParaRPr lang="en-US"/>
        </a:p>
      </dgm:t>
    </dgm:pt>
    <dgm:pt modelId="{F4D51DAB-542B-47BA-BC27-C604B078BDD7}">
      <dgm:prSet phldrT="[Text]"/>
      <dgm:spPr/>
      <dgm:t>
        <a:bodyPr/>
        <a:lstStyle/>
        <a:p>
          <a:r>
            <a:rPr lang="en-US" dirty="0" smtClean="0"/>
            <a:t>August</a:t>
          </a:r>
          <a:endParaRPr lang="en-US" dirty="0"/>
        </a:p>
      </dgm:t>
    </dgm:pt>
    <dgm:pt modelId="{DE61FB7D-4C29-4DC6-AEF7-3A1D988CD514}" type="parTrans" cxnId="{B1316C71-3C92-4F8C-8C9A-6D83660F6973}">
      <dgm:prSet/>
      <dgm:spPr/>
      <dgm:t>
        <a:bodyPr/>
        <a:lstStyle/>
        <a:p>
          <a:endParaRPr lang="en-US"/>
        </a:p>
      </dgm:t>
    </dgm:pt>
    <dgm:pt modelId="{096A1130-4090-428D-840B-6C79A86AAE5D}" type="sibTrans" cxnId="{B1316C71-3C92-4F8C-8C9A-6D83660F6973}">
      <dgm:prSet/>
      <dgm:spPr/>
      <dgm:t>
        <a:bodyPr/>
        <a:lstStyle/>
        <a:p>
          <a:endParaRPr lang="en-US"/>
        </a:p>
      </dgm:t>
    </dgm:pt>
    <dgm:pt modelId="{CD28FAF1-C128-4FD6-9E1B-A3C99C01884A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27F49F35-FBC0-494C-A39D-53678231325E}" type="parTrans" cxnId="{5E879488-F74D-4426-8830-95A3D8196572}">
      <dgm:prSet/>
      <dgm:spPr/>
      <dgm:t>
        <a:bodyPr/>
        <a:lstStyle/>
        <a:p>
          <a:endParaRPr lang="en-US"/>
        </a:p>
      </dgm:t>
    </dgm:pt>
    <dgm:pt modelId="{D925D070-A04B-4BED-88F6-6E8AF7FA1170}" type="sibTrans" cxnId="{5E879488-F74D-4426-8830-95A3D8196572}">
      <dgm:prSet/>
      <dgm:spPr/>
      <dgm:t>
        <a:bodyPr/>
        <a:lstStyle/>
        <a:p>
          <a:endParaRPr lang="en-US"/>
        </a:p>
      </dgm:t>
    </dgm:pt>
    <dgm:pt modelId="{A130CAA1-044B-4A9C-AF69-D7A884261E45}">
      <dgm:prSet phldrT="[Text]"/>
      <dgm:spPr/>
      <dgm:t>
        <a:bodyPr/>
        <a:lstStyle/>
        <a:p>
          <a:r>
            <a:rPr lang="en-US" dirty="0" smtClean="0"/>
            <a:t>October</a:t>
          </a:r>
          <a:endParaRPr lang="en-US" dirty="0"/>
        </a:p>
      </dgm:t>
    </dgm:pt>
    <dgm:pt modelId="{5C066EC7-2F45-4D80-899B-F0AD254FF576}" type="parTrans" cxnId="{697C3049-669B-4FDF-9AA9-7783F5497A36}">
      <dgm:prSet/>
      <dgm:spPr/>
      <dgm:t>
        <a:bodyPr/>
        <a:lstStyle/>
        <a:p>
          <a:endParaRPr lang="en-US"/>
        </a:p>
      </dgm:t>
    </dgm:pt>
    <dgm:pt modelId="{BE7D5733-DBE8-4B6F-AFF7-4E6B672E2B9C}" type="sibTrans" cxnId="{697C3049-669B-4FDF-9AA9-7783F5497A36}">
      <dgm:prSet/>
      <dgm:spPr/>
      <dgm:t>
        <a:bodyPr/>
        <a:lstStyle/>
        <a:p>
          <a:endParaRPr lang="en-US"/>
        </a:p>
      </dgm:t>
    </dgm:pt>
    <dgm:pt modelId="{D700ECD6-82CE-49C9-911B-61489F0E7C6D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65435CCB-B8AE-4D37-9EC6-1F5E675A49CC}" type="parTrans" cxnId="{AD9A088E-BEAE-425B-A9F3-C3B8CE68A67E}">
      <dgm:prSet/>
      <dgm:spPr/>
      <dgm:t>
        <a:bodyPr/>
        <a:lstStyle/>
        <a:p>
          <a:endParaRPr lang="en-US"/>
        </a:p>
      </dgm:t>
    </dgm:pt>
    <dgm:pt modelId="{96025F79-4B7E-4E32-AE11-DFC091897FBF}" type="sibTrans" cxnId="{AD9A088E-BEAE-425B-A9F3-C3B8CE68A67E}">
      <dgm:prSet/>
      <dgm:spPr/>
      <dgm:t>
        <a:bodyPr/>
        <a:lstStyle/>
        <a:p>
          <a:endParaRPr lang="en-US"/>
        </a:p>
      </dgm:t>
    </dgm:pt>
    <dgm:pt modelId="{51C6FCA6-8481-4C7D-99B2-25A3E46DAB7A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30B9466B-E342-4C89-8355-47A9D8FD8501}" type="parTrans" cxnId="{C4ADE769-8D33-4133-B35F-2F2DAF17DADB}">
      <dgm:prSet/>
      <dgm:spPr/>
      <dgm:t>
        <a:bodyPr/>
        <a:lstStyle/>
        <a:p>
          <a:endParaRPr lang="en-US"/>
        </a:p>
      </dgm:t>
    </dgm:pt>
    <dgm:pt modelId="{4F293087-CEC5-4711-AE3D-8E7C8685F98F}" type="sibTrans" cxnId="{C4ADE769-8D33-4133-B35F-2F2DAF17DADB}">
      <dgm:prSet/>
      <dgm:spPr/>
      <dgm:t>
        <a:bodyPr/>
        <a:lstStyle/>
        <a:p>
          <a:endParaRPr lang="en-US"/>
        </a:p>
      </dgm:t>
    </dgm:pt>
    <dgm:pt modelId="{2B7458F4-A6A4-4ADD-B202-0D7FBF6881D0}" type="pres">
      <dgm:prSet presAssocID="{820C08FB-F514-4EDC-B446-38143CB6996B}" presName="diagram" presStyleCnt="0">
        <dgm:presLayoutVars>
          <dgm:dir/>
          <dgm:resizeHandles val="exact"/>
        </dgm:presLayoutVars>
      </dgm:prSet>
      <dgm:spPr/>
    </dgm:pt>
    <dgm:pt modelId="{A02B2C71-9320-4BA5-8BA0-F822ECCAEB06}" type="pres">
      <dgm:prSet presAssocID="{AC5A9F79-0433-4774-A2D0-C6174F7D2917}" presName="node" presStyleLbl="node1" presStyleIdx="0" presStyleCnt="12">
        <dgm:presLayoutVars>
          <dgm:bulletEnabled val="1"/>
        </dgm:presLayoutVars>
      </dgm:prSet>
      <dgm:spPr/>
    </dgm:pt>
    <dgm:pt modelId="{80909280-4D18-4929-8F4D-0CE50ABA5287}" type="pres">
      <dgm:prSet presAssocID="{E58E1411-77A3-43EC-B942-8C2AC3A494D0}" presName="sibTrans" presStyleCnt="0"/>
      <dgm:spPr/>
    </dgm:pt>
    <dgm:pt modelId="{F68F9765-5B67-4987-8463-1AA6B5BEEEDA}" type="pres">
      <dgm:prSet presAssocID="{8C23642B-3C6A-4C10-8F74-9C0FFA21B5BE}" presName="node" presStyleLbl="node1" presStyleIdx="1" presStyleCnt="12">
        <dgm:presLayoutVars>
          <dgm:bulletEnabled val="1"/>
        </dgm:presLayoutVars>
      </dgm:prSet>
      <dgm:spPr/>
    </dgm:pt>
    <dgm:pt modelId="{B037BDA0-2851-481A-AD9F-702088978590}" type="pres">
      <dgm:prSet presAssocID="{48566F13-60F8-4B8B-9891-8500685EBF79}" presName="sibTrans" presStyleCnt="0"/>
      <dgm:spPr/>
    </dgm:pt>
    <dgm:pt modelId="{DCE7B080-914B-47F7-92AD-8FB04780D3FF}" type="pres">
      <dgm:prSet presAssocID="{22DAF274-9813-4D49-A02B-423E19DF8C16}" presName="node" presStyleLbl="node1" presStyleIdx="2" presStyleCnt="12">
        <dgm:presLayoutVars>
          <dgm:bulletEnabled val="1"/>
        </dgm:presLayoutVars>
      </dgm:prSet>
      <dgm:spPr/>
    </dgm:pt>
    <dgm:pt modelId="{E22A9AC5-D855-48E3-B97C-E4393742EF82}" type="pres">
      <dgm:prSet presAssocID="{EE9D6B2F-BBBD-4A3D-A2D9-0C406DE9F348}" presName="sibTrans" presStyleCnt="0"/>
      <dgm:spPr/>
    </dgm:pt>
    <dgm:pt modelId="{B8CDA0FF-1DA1-4DD2-AB7E-2236D669636B}" type="pres">
      <dgm:prSet presAssocID="{9B24893D-764A-4612-89B4-19FAACECDCCE}" presName="node" presStyleLbl="node1" presStyleIdx="3" presStyleCnt="12">
        <dgm:presLayoutVars>
          <dgm:bulletEnabled val="1"/>
        </dgm:presLayoutVars>
      </dgm:prSet>
      <dgm:spPr/>
    </dgm:pt>
    <dgm:pt modelId="{39D7B89F-48A2-4F9C-9D08-0AFEA4EA4467}" type="pres">
      <dgm:prSet presAssocID="{84A8B63D-B5E3-4F34-8450-74B65E43C1CD}" presName="sibTrans" presStyleCnt="0"/>
      <dgm:spPr/>
    </dgm:pt>
    <dgm:pt modelId="{508ACC08-921F-45A5-825E-877E4763BCC7}" type="pres">
      <dgm:prSet presAssocID="{2330567A-6670-4A01-8601-10E70379481F}" presName="node" presStyleLbl="node1" presStyleIdx="4" presStyleCnt="12">
        <dgm:presLayoutVars>
          <dgm:bulletEnabled val="1"/>
        </dgm:presLayoutVars>
      </dgm:prSet>
      <dgm:spPr/>
    </dgm:pt>
    <dgm:pt modelId="{DA042D4D-AAB3-40F7-8755-6945F65B3567}" type="pres">
      <dgm:prSet presAssocID="{60EB4DB3-1E6B-43F9-BA49-19CE58B6D864}" presName="sibTrans" presStyleCnt="0"/>
      <dgm:spPr/>
    </dgm:pt>
    <dgm:pt modelId="{6DF80CB4-409A-4A31-8394-470422D1C450}" type="pres">
      <dgm:prSet presAssocID="{C70EC157-83A6-46F4-97E8-ECF9E2A63021}" presName="node" presStyleLbl="node1" presStyleIdx="5" presStyleCnt="12">
        <dgm:presLayoutVars>
          <dgm:bulletEnabled val="1"/>
        </dgm:presLayoutVars>
      </dgm:prSet>
      <dgm:spPr/>
    </dgm:pt>
    <dgm:pt modelId="{773B6E52-19BA-4F94-852F-CD2FBE4B0A9B}" type="pres">
      <dgm:prSet presAssocID="{055DA24A-2FB1-4F3B-A1A0-A03A141558B6}" presName="sibTrans" presStyleCnt="0"/>
      <dgm:spPr/>
    </dgm:pt>
    <dgm:pt modelId="{F317AA5B-AC32-480C-9F84-F4837182E541}" type="pres">
      <dgm:prSet presAssocID="{868BA21B-AEA4-412A-9237-08D73C33AF31}" presName="node" presStyleLbl="node1" presStyleIdx="6" presStyleCnt="12">
        <dgm:presLayoutVars>
          <dgm:bulletEnabled val="1"/>
        </dgm:presLayoutVars>
      </dgm:prSet>
      <dgm:spPr/>
    </dgm:pt>
    <dgm:pt modelId="{4F14F540-7430-4061-8996-0916DE20E333}" type="pres">
      <dgm:prSet presAssocID="{44A31A1E-F7DD-4FB0-851E-4A91C1CDA97A}" presName="sibTrans" presStyleCnt="0"/>
      <dgm:spPr/>
    </dgm:pt>
    <dgm:pt modelId="{57B0D3EA-DC3B-4954-BE14-64B97387DE51}" type="pres">
      <dgm:prSet presAssocID="{F4D51DAB-542B-47BA-BC27-C604B078BDD7}" presName="node" presStyleLbl="node1" presStyleIdx="7" presStyleCnt="12">
        <dgm:presLayoutVars>
          <dgm:bulletEnabled val="1"/>
        </dgm:presLayoutVars>
      </dgm:prSet>
      <dgm:spPr/>
    </dgm:pt>
    <dgm:pt modelId="{A8E06CC6-74C7-4E82-B0A5-EEB17BB87FF6}" type="pres">
      <dgm:prSet presAssocID="{096A1130-4090-428D-840B-6C79A86AAE5D}" presName="sibTrans" presStyleCnt="0"/>
      <dgm:spPr/>
    </dgm:pt>
    <dgm:pt modelId="{A194F74D-FA79-4A8B-8A5C-0D45AD7BF849}" type="pres">
      <dgm:prSet presAssocID="{CD28FAF1-C128-4FD6-9E1B-A3C99C01884A}" presName="node" presStyleLbl="node1" presStyleIdx="8" presStyleCnt="12">
        <dgm:presLayoutVars>
          <dgm:bulletEnabled val="1"/>
        </dgm:presLayoutVars>
      </dgm:prSet>
      <dgm:spPr/>
    </dgm:pt>
    <dgm:pt modelId="{79FEDB6F-41C2-4359-BAEE-2562678C0BF5}" type="pres">
      <dgm:prSet presAssocID="{D925D070-A04B-4BED-88F6-6E8AF7FA1170}" presName="sibTrans" presStyleCnt="0"/>
      <dgm:spPr/>
    </dgm:pt>
    <dgm:pt modelId="{525FF5F1-F937-4E2B-9C7F-A683B7CFFAB5}" type="pres">
      <dgm:prSet presAssocID="{A130CAA1-044B-4A9C-AF69-D7A884261E45}" presName="node" presStyleLbl="node1" presStyleIdx="9" presStyleCnt="12">
        <dgm:presLayoutVars>
          <dgm:bulletEnabled val="1"/>
        </dgm:presLayoutVars>
      </dgm:prSet>
      <dgm:spPr/>
    </dgm:pt>
    <dgm:pt modelId="{176A5202-F875-4BD5-95A2-E72108C12B1A}" type="pres">
      <dgm:prSet presAssocID="{BE7D5733-DBE8-4B6F-AFF7-4E6B672E2B9C}" presName="sibTrans" presStyleCnt="0"/>
      <dgm:spPr/>
    </dgm:pt>
    <dgm:pt modelId="{CAF10BDA-EAED-416A-A176-5E0E918F6566}" type="pres">
      <dgm:prSet presAssocID="{D700ECD6-82CE-49C9-911B-61489F0E7C6D}" presName="node" presStyleLbl="node1" presStyleIdx="10" presStyleCnt="12">
        <dgm:presLayoutVars>
          <dgm:bulletEnabled val="1"/>
        </dgm:presLayoutVars>
      </dgm:prSet>
      <dgm:spPr/>
    </dgm:pt>
    <dgm:pt modelId="{603BF992-3481-4DE6-92CB-1242444FE429}" type="pres">
      <dgm:prSet presAssocID="{96025F79-4B7E-4E32-AE11-DFC091897FBF}" presName="sibTrans" presStyleCnt="0"/>
      <dgm:spPr/>
    </dgm:pt>
    <dgm:pt modelId="{7DCAA922-5BF7-4245-BFC5-01477CB2168D}" type="pres">
      <dgm:prSet presAssocID="{51C6FCA6-8481-4C7D-99B2-25A3E46DAB7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5E879488-F74D-4426-8830-95A3D8196572}" srcId="{820C08FB-F514-4EDC-B446-38143CB6996B}" destId="{CD28FAF1-C128-4FD6-9E1B-A3C99C01884A}" srcOrd="8" destOrd="0" parTransId="{27F49F35-FBC0-494C-A39D-53678231325E}" sibTransId="{D925D070-A04B-4BED-88F6-6E8AF7FA1170}"/>
    <dgm:cxn modelId="{F87035BB-D6DE-4F84-A489-7B6BE21435AC}" srcId="{820C08FB-F514-4EDC-B446-38143CB6996B}" destId="{8C23642B-3C6A-4C10-8F74-9C0FFA21B5BE}" srcOrd="1" destOrd="0" parTransId="{BECCD359-8385-4BCB-A7D1-D43E4F659D7B}" sibTransId="{48566F13-60F8-4B8B-9891-8500685EBF79}"/>
    <dgm:cxn modelId="{697C3049-669B-4FDF-9AA9-7783F5497A36}" srcId="{820C08FB-F514-4EDC-B446-38143CB6996B}" destId="{A130CAA1-044B-4A9C-AF69-D7A884261E45}" srcOrd="9" destOrd="0" parTransId="{5C066EC7-2F45-4D80-899B-F0AD254FF576}" sibTransId="{BE7D5733-DBE8-4B6F-AFF7-4E6B672E2B9C}"/>
    <dgm:cxn modelId="{5988B6B3-560C-4A93-8D6F-33DD92C9C400}" type="presOf" srcId="{51C6FCA6-8481-4C7D-99B2-25A3E46DAB7A}" destId="{7DCAA922-5BF7-4245-BFC5-01477CB2168D}" srcOrd="0" destOrd="0" presId="urn:microsoft.com/office/officeart/2005/8/layout/default"/>
    <dgm:cxn modelId="{F9D2B753-6907-4DCB-8E05-560F445B3F2A}" type="presOf" srcId="{2330567A-6670-4A01-8601-10E70379481F}" destId="{508ACC08-921F-45A5-825E-877E4763BCC7}" srcOrd="0" destOrd="0" presId="urn:microsoft.com/office/officeart/2005/8/layout/default"/>
    <dgm:cxn modelId="{9DB9B606-B8D8-4BF0-B5F5-EC71706E0C64}" srcId="{820C08FB-F514-4EDC-B446-38143CB6996B}" destId="{22DAF274-9813-4D49-A02B-423E19DF8C16}" srcOrd="2" destOrd="0" parTransId="{0113AE48-6978-4C0F-BB5E-A9E94849025F}" sibTransId="{EE9D6B2F-BBBD-4A3D-A2D9-0C406DE9F348}"/>
    <dgm:cxn modelId="{5C4F9604-D082-4A4C-89C1-F518371CB7FF}" srcId="{820C08FB-F514-4EDC-B446-38143CB6996B}" destId="{C70EC157-83A6-46F4-97E8-ECF9E2A63021}" srcOrd="5" destOrd="0" parTransId="{4B26678E-4EFB-434E-A880-521DE74E0D1B}" sibTransId="{055DA24A-2FB1-4F3B-A1A0-A03A141558B6}"/>
    <dgm:cxn modelId="{E4CA998E-C916-4591-963D-7A55204575EB}" type="presOf" srcId="{8C23642B-3C6A-4C10-8F74-9C0FFA21B5BE}" destId="{F68F9765-5B67-4987-8463-1AA6B5BEEEDA}" srcOrd="0" destOrd="0" presId="urn:microsoft.com/office/officeart/2005/8/layout/default"/>
    <dgm:cxn modelId="{165B6140-8FB5-461C-B863-0B2F1BFAFECF}" type="presOf" srcId="{CD28FAF1-C128-4FD6-9E1B-A3C99C01884A}" destId="{A194F74D-FA79-4A8B-8A5C-0D45AD7BF849}" srcOrd="0" destOrd="0" presId="urn:microsoft.com/office/officeart/2005/8/layout/default"/>
    <dgm:cxn modelId="{BCF64EE9-EFAD-429A-A8A8-AA3CD0A6B8F5}" type="presOf" srcId="{D700ECD6-82CE-49C9-911B-61489F0E7C6D}" destId="{CAF10BDA-EAED-416A-A176-5E0E918F6566}" srcOrd="0" destOrd="0" presId="urn:microsoft.com/office/officeart/2005/8/layout/default"/>
    <dgm:cxn modelId="{9325F25C-9916-44E5-BF23-16B2B454FF41}" srcId="{820C08FB-F514-4EDC-B446-38143CB6996B}" destId="{AC5A9F79-0433-4774-A2D0-C6174F7D2917}" srcOrd="0" destOrd="0" parTransId="{32E66DFB-8EE2-4CB2-82BC-436FC74487E8}" sibTransId="{E58E1411-77A3-43EC-B942-8C2AC3A494D0}"/>
    <dgm:cxn modelId="{F2D1A7D0-2D69-46DB-A1D5-10CB62C3E09F}" srcId="{820C08FB-F514-4EDC-B446-38143CB6996B}" destId="{868BA21B-AEA4-412A-9237-08D73C33AF31}" srcOrd="6" destOrd="0" parTransId="{4D8CCD00-28C2-4D42-A1BE-6F4B0D36AB8F}" sibTransId="{44A31A1E-F7DD-4FB0-851E-4A91C1CDA97A}"/>
    <dgm:cxn modelId="{B1316C71-3C92-4F8C-8C9A-6D83660F6973}" srcId="{820C08FB-F514-4EDC-B446-38143CB6996B}" destId="{F4D51DAB-542B-47BA-BC27-C604B078BDD7}" srcOrd="7" destOrd="0" parTransId="{DE61FB7D-4C29-4DC6-AEF7-3A1D988CD514}" sibTransId="{096A1130-4090-428D-840B-6C79A86AAE5D}"/>
    <dgm:cxn modelId="{AD9A088E-BEAE-425B-A9F3-C3B8CE68A67E}" srcId="{820C08FB-F514-4EDC-B446-38143CB6996B}" destId="{D700ECD6-82CE-49C9-911B-61489F0E7C6D}" srcOrd="10" destOrd="0" parTransId="{65435CCB-B8AE-4D37-9EC6-1F5E675A49CC}" sibTransId="{96025F79-4B7E-4E32-AE11-DFC091897FBF}"/>
    <dgm:cxn modelId="{D35EAC9E-378E-42B8-8CD8-45D3D5C58972}" type="presOf" srcId="{AC5A9F79-0433-4774-A2D0-C6174F7D2917}" destId="{A02B2C71-9320-4BA5-8BA0-F822ECCAEB06}" srcOrd="0" destOrd="0" presId="urn:microsoft.com/office/officeart/2005/8/layout/default"/>
    <dgm:cxn modelId="{4DBE81BF-2E59-404B-B196-20008AA8B394}" type="presOf" srcId="{820C08FB-F514-4EDC-B446-38143CB6996B}" destId="{2B7458F4-A6A4-4ADD-B202-0D7FBF6881D0}" srcOrd="0" destOrd="0" presId="urn:microsoft.com/office/officeart/2005/8/layout/default"/>
    <dgm:cxn modelId="{96BFF7FD-1E3E-4833-82F5-8A1D37B5FEEF}" srcId="{820C08FB-F514-4EDC-B446-38143CB6996B}" destId="{2330567A-6670-4A01-8601-10E70379481F}" srcOrd="4" destOrd="0" parTransId="{5AFA5F80-4FA8-453E-A252-5C71F2E22CD0}" sibTransId="{60EB4DB3-1E6B-43F9-BA49-19CE58B6D864}"/>
    <dgm:cxn modelId="{C4ADE769-8D33-4133-B35F-2F2DAF17DADB}" srcId="{820C08FB-F514-4EDC-B446-38143CB6996B}" destId="{51C6FCA6-8481-4C7D-99B2-25A3E46DAB7A}" srcOrd="11" destOrd="0" parTransId="{30B9466B-E342-4C89-8355-47A9D8FD8501}" sibTransId="{4F293087-CEC5-4711-AE3D-8E7C8685F98F}"/>
    <dgm:cxn modelId="{5B8E3FED-0968-4C18-8218-89199D4AEA2F}" type="presOf" srcId="{9B24893D-764A-4612-89B4-19FAACECDCCE}" destId="{B8CDA0FF-1DA1-4DD2-AB7E-2236D669636B}" srcOrd="0" destOrd="0" presId="urn:microsoft.com/office/officeart/2005/8/layout/default"/>
    <dgm:cxn modelId="{9B608600-894B-4A44-B41C-A14E5ADFD68E}" type="presOf" srcId="{868BA21B-AEA4-412A-9237-08D73C33AF31}" destId="{F317AA5B-AC32-480C-9F84-F4837182E541}" srcOrd="0" destOrd="0" presId="urn:microsoft.com/office/officeart/2005/8/layout/default"/>
    <dgm:cxn modelId="{5CB46924-440D-4D1F-9045-187A7373FC6E}" srcId="{820C08FB-F514-4EDC-B446-38143CB6996B}" destId="{9B24893D-764A-4612-89B4-19FAACECDCCE}" srcOrd="3" destOrd="0" parTransId="{655138EC-AE6D-4C3C-9F8B-527E8DD247DB}" sibTransId="{84A8B63D-B5E3-4F34-8450-74B65E43C1CD}"/>
    <dgm:cxn modelId="{92FAA7CF-2B11-48F0-B249-EC8DA4D70DCD}" type="presOf" srcId="{F4D51DAB-542B-47BA-BC27-C604B078BDD7}" destId="{57B0D3EA-DC3B-4954-BE14-64B97387DE51}" srcOrd="0" destOrd="0" presId="urn:microsoft.com/office/officeart/2005/8/layout/default"/>
    <dgm:cxn modelId="{45B37D5A-5AA7-4891-8383-5E073275071F}" type="presOf" srcId="{22DAF274-9813-4D49-A02B-423E19DF8C16}" destId="{DCE7B080-914B-47F7-92AD-8FB04780D3FF}" srcOrd="0" destOrd="0" presId="urn:microsoft.com/office/officeart/2005/8/layout/default"/>
    <dgm:cxn modelId="{8D938C36-6A08-4701-84AA-0DCDED840700}" type="presOf" srcId="{A130CAA1-044B-4A9C-AF69-D7A884261E45}" destId="{525FF5F1-F937-4E2B-9C7F-A683B7CFFAB5}" srcOrd="0" destOrd="0" presId="urn:microsoft.com/office/officeart/2005/8/layout/default"/>
    <dgm:cxn modelId="{CE1AF31D-FC87-49C6-B799-F6A03069D6ED}" type="presOf" srcId="{C70EC157-83A6-46F4-97E8-ECF9E2A63021}" destId="{6DF80CB4-409A-4A31-8394-470422D1C450}" srcOrd="0" destOrd="0" presId="urn:microsoft.com/office/officeart/2005/8/layout/default"/>
    <dgm:cxn modelId="{A344D87A-3E6B-4674-95EB-2BDC84861B61}" type="presParOf" srcId="{2B7458F4-A6A4-4ADD-B202-0D7FBF6881D0}" destId="{A02B2C71-9320-4BA5-8BA0-F822ECCAEB06}" srcOrd="0" destOrd="0" presId="urn:microsoft.com/office/officeart/2005/8/layout/default"/>
    <dgm:cxn modelId="{3E79B271-9CB9-4552-AC10-E0B405979BBA}" type="presParOf" srcId="{2B7458F4-A6A4-4ADD-B202-0D7FBF6881D0}" destId="{80909280-4D18-4929-8F4D-0CE50ABA5287}" srcOrd="1" destOrd="0" presId="urn:microsoft.com/office/officeart/2005/8/layout/default"/>
    <dgm:cxn modelId="{A9F16BF0-3654-4D33-9D6D-9647A0F77BB5}" type="presParOf" srcId="{2B7458F4-A6A4-4ADD-B202-0D7FBF6881D0}" destId="{F68F9765-5B67-4987-8463-1AA6B5BEEEDA}" srcOrd="2" destOrd="0" presId="urn:microsoft.com/office/officeart/2005/8/layout/default"/>
    <dgm:cxn modelId="{F1DAD9F1-9433-49D3-8E64-61C3BCB0E254}" type="presParOf" srcId="{2B7458F4-A6A4-4ADD-B202-0D7FBF6881D0}" destId="{B037BDA0-2851-481A-AD9F-702088978590}" srcOrd="3" destOrd="0" presId="urn:microsoft.com/office/officeart/2005/8/layout/default"/>
    <dgm:cxn modelId="{56AE1C80-D00A-47E5-A64C-7B5F90DF2485}" type="presParOf" srcId="{2B7458F4-A6A4-4ADD-B202-0D7FBF6881D0}" destId="{DCE7B080-914B-47F7-92AD-8FB04780D3FF}" srcOrd="4" destOrd="0" presId="urn:microsoft.com/office/officeart/2005/8/layout/default"/>
    <dgm:cxn modelId="{D4764138-78BF-4C23-BCE7-F24903AE002D}" type="presParOf" srcId="{2B7458F4-A6A4-4ADD-B202-0D7FBF6881D0}" destId="{E22A9AC5-D855-48E3-B97C-E4393742EF82}" srcOrd="5" destOrd="0" presId="urn:microsoft.com/office/officeart/2005/8/layout/default"/>
    <dgm:cxn modelId="{2018005E-41BD-494A-AF1A-14B660807789}" type="presParOf" srcId="{2B7458F4-A6A4-4ADD-B202-0D7FBF6881D0}" destId="{B8CDA0FF-1DA1-4DD2-AB7E-2236D669636B}" srcOrd="6" destOrd="0" presId="urn:microsoft.com/office/officeart/2005/8/layout/default"/>
    <dgm:cxn modelId="{D133752D-EB37-44E9-9E9D-100133265BA3}" type="presParOf" srcId="{2B7458F4-A6A4-4ADD-B202-0D7FBF6881D0}" destId="{39D7B89F-48A2-4F9C-9D08-0AFEA4EA4467}" srcOrd="7" destOrd="0" presId="urn:microsoft.com/office/officeart/2005/8/layout/default"/>
    <dgm:cxn modelId="{A1AF854B-2FC7-4F28-B7F1-1636329CDD65}" type="presParOf" srcId="{2B7458F4-A6A4-4ADD-B202-0D7FBF6881D0}" destId="{508ACC08-921F-45A5-825E-877E4763BCC7}" srcOrd="8" destOrd="0" presId="urn:microsoft.com/office/officeart/2005/8/layout/default"/>
    <dgm:cxn modelId="{EC5576DE-754C-441D-A34E-600601A0C19F}" type="presParOf" srcId="{2B7458F4-A6A4-4ADD-B202-0D7FBF6881D0}" destId="{DA042D4D-AAB3-40F7-8755-6945F65B3567}" srcOrd="9" destOrd="0" presId="urn:microsoft.com/office/officeart/2005/8/layout/default"/>
    <dgm:cxn modelId="{FEF8DBA0-1330-41F5-A1CC-5BFCD5ED1597}" type="presParOf" srcId="{2B7458F4-A6A4-4ADD-B202-0D7FBF6881D0}" destId="{6DF80CB4-409A-4A31-8394-470422D1C450}" srcOrd="10" destOrd="0" presId="urn:microsoft.com/office/officeart/2005/8/layout/default"/>
    <dgm:cxn modelId="{1EC18358-F961-4A77-AACE-8A25010C5E89}" type="presParOf" srcId="{2B7458F4-A6A4-4ADD-B202-0D7FBF6881D0}" destId="{773B6E52-19BA-4F94-852F-CD2FBE4B0A9B}" srcOrd="11" destOrd="0" presId="urn:microsoft.com/office/officeart/2005/8/layout/default"/>
    <dgm:cxn modelId="{F8371321-5FE6-4BCB-8025-1DCA228D7D9C}" type="presParOf" srcId="{2B7458F4-A6A4-4ADD-B202-0D7FBF6881D0}" destId="{F317AA5B-AC32-480C-9F84-F4837182E541}" srcOrd="12" destOrd="0" presId="urn:microsoft.com/office/officeart/2005/8/layout/default"/>
    <dgm:cxn modelId="{014AB96D-6E7A-4F1E-9E03-EE56B29BED2F}" type="presParOf" srcId="{2B7458F4-A6A4-4ADD-B202-0D7FBF6881D0}" destId="{4F14F540-7430-4061-8996-0916DE20E333}" srcOrd="13" destOrd="0" presId="urn:microsoft.com/office/officeart/2005/8/layout/default"/>
    <dgm:cxn modelId="{7E59E394-7D5A-4780-805F-CA43EAF21F8B}" type="presParOf" srcId="{2B7458F4-A6A4-4ADD-B202-0D7FBF6881D0}" destId="{57B0D3EA-DC3B-4954-BE14-64B97387DE51}" srcOrd="14" destOrd="0" presId="urn:microsoft.com/office/officeart/2005/8/layout/default"/>
    <dgm:cxn modelId="{975C4EEA-3D83-46E5-B026-F53099364781}" type="presParOf" srcId="{2B7458F4-A6A4-4ADD-B202-0D7FBF6881D0}" destId="{A8E06CC6-74C7-4E82-B0A5-EEB17BB87FF6}" srcOrd="15" destOrd="0" presId="urn:microsoft.com/office/officeart/2005/8/layout/default"/>
    <dgm:cxn modelId="{4A42408A-7BCE-4E69-99A9-F01BBE6BC65A}" type="presParOf" srcId="{2B7458F4-A6A4-4ADD-B202-0D7FBF6881D0}" destId="{A194F74D-FA79-4A8B-8A5C-0D45AD7BF849}" srcOrd="16" destOrd="0" presId="urn:microsoft.com/office/officeart/2005/8/layout/default"/>
    <dgm:cxn modelId="{58AA778C-C6B4-4391-B570-98AFC0187EC6}" type="presParOf" srcId="{2B7458F4-A6A4-4ADD-B202-0D7FBF6881D0}" destId="{79FEDB6F-41C2-4359-BAEE-2562678C0BF5}" srcOrd="17" destOrd="0" presId="urn:microsoft.com/office/officeart/2005/8/layout/default"/>
    <dgm:cxn modelId="{0AD94E0E-2813-4A66-91B3-88BB80655980}" type="presParOf" srcId="{2B7458F4-A6A4-4ADD-B202-0D7FBF6881D0}" destId="{525FF5F1-F937-4E2B-9C7F-A683B7CFFAB5}" srcOrd="18" destOrd="0" presId="urn:microsoft.com/office/officeart/2005/8/layout/default"/>
    <dgm:cxn modelId="{6D6CF41D-5347-45EE-9BBB-63C20DFD7DB2}" type="presParOf" srcId="{2B7458F4-A6A4-4ADD-B202-0D7FBF6881D0}" destId="{176A5202-F875-4BD5-95A2-E72108C12B1A}" srcOrd="19" destOrd="0" presId="urn:microsoft.com/office/officeart/2005/8/layout/default"/>
    <dgm:cxn modelId="{D6639EA5-8628-43D4-AC57-9454999C7654}" type="presParOf" srcId="{2B7458F4-A6A4-4ADD-B202-0D7FBF6881D0}" destId="{CAF10BDA-EAED-416A-A176-5E0E918F6566}" srcOrd="20" destOrd="0" presId="urn:microsoft.com/office/officeart/2005/8/layout/default"/>
    <dgm:cxn modelId="{52853784-24CB-4E16-BFE5-8C127E7DF3F3}" type="presParOf" srcId="{2B7458F4-A6A4-4ADD-B202-0D7FBF6881D0}" destId="{603BF992-3481-4DE6-92CB-1242444FE429}" srcOrd="21" destOrd="0" presId="urn:microsoft.com/office/officeart/2005/8/layout/default"/>
    <dgm:cxn modelId="{44CCA0FC-07A8-4278-BA61-B9A901B62FDC}" type="presParOf" srcId="{2B7458F4-A6A4-4ADD-B202-0D7FBF6881D0}" destId="{7DCAA922-5BF7-4245-BFC5-01477CB2168D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1A1F7E-AAE2-4573-9622-7D87B96FD129}" type="doc">
      <dgm:prSet loTypeId="urn:microsoft.com/office/officeart/2005/8/layout/pList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FCDEFD-C557-4704-B9A7-17C3CE042FD1}">
      <dgm:prSet phldrT="[Text]"/>
      <dgm:spPr/>
      <dgm:t>
        <a:bodyPr/>
        <a:lstStyle/>
        <a:p>
          <a:r>
            <a:rPr lang="en-US" dirty="0" smtClean="0"/>
            <a:t>Phone numbers</a:t>
          </a:r>
          <a:endParaRPr lang="en-US" dirty="0"/>
        </a:p>
      </dgm:t>
    </dgm:pt>
    <dgm:pt modelId="{3A53F6C6-1B4B-4D9E-A7AF-73B9D4D13A48}" type="parTrans" cxnId="{402415C0-F385-4B3A-BB03-461C25974F30}">
      <dgm:prSet/>
      <dgm:spPr/>
      <dgm:t>
        <a:bodyPr/>
        <a:lstStyle/>
        <a:p>
          <a:endParaRPr lang="en-US"/>
        </a:p>
      </dgm:t>
    </dgm:pt>
    <dgm:pt modelId="{026D49AC-DAAD-4AF1-AE09-65D1FB46D0F7}" type="sibTrans" cxnId="{402415C0-F385-4B3A-BB03-461C25974F30}">
      <dgm:prSet/>
      <dgm:spPr/>
      <dgm:t>
        <a:bodyPr/>
        <a:lstStyle/>
        <a:p>
          <a:endParaRPr lang="en-US"/>
        </a:p>
      </dgm:t>
    </dgm:pt>
    <dgm:pt modelId="{B2F377BD-BFA6-4A89-8D4F-131AE8E1B3CE}">
      <dgm:prSet phldrT="[Text]"/>
      <dgm:spPr/>
      <dgm:t>
        <a:bodyPr/>
        <a:lstStyle/>
        <a:p>
          <a:r>
            <a:rPr lang="en-US" dirty="0" smtClean="0"/>
            <a:t>Budget Calculation</a:t>
          </a:r>
          <a:endParaRPr lang="en-US" dirty="0"/>
        </a:p>
      </dgm:t>
    </dgm:pt>
    <dgm:pt modelId="{F292AEE4-D0C9-45B4-942B-6AFBF3309875}" type="parTrans" cxnId="{5611183A-F77E-4696-9477-1B0085C66F8A}">
      <dgm:prSet/>
      <dgm:spPr/>
      <dgm:t>
        <a:bodyPr/>
        <a:lstStyle/>
        <a:p>
          <a:endParaRPr lang="en-US"/>
        </a:p>
      </dgm:t>
    </dgm:pt>
    <dgm:pt modelId="{2ABA7CF6-A4C8-4996-B6A4-8206219B8304}" type="sibTrans" cxnId="{5611183A-F77E-4696-9477-1B0085C66F8A}">
      <dgm:prSet/>
      <dgm:spPr/>
      <dgm:t>
        <a:bodyPr/>
        <a:lstStyle/>
        <a:p>
          <a:endParaRPr lang="en-US"/>
        </a:p>
      </dgm:t>
    </dgm:pt>
    <dgm:pt modelId="{3328D73F-E609-425A-B74F-B641A1A2E8FA}">
      <dgm:prSet phldrT="[Text]"/>
      <dgm:spPr/>
      <dgm:t>
        <a:bodyPr/>
        <a:lstStyle/>
        <a:p>
          <a:r>
            <a:rPr lang="en-US" dirty="0" smtClean="0"/>
            <a:t>Measurement</a:t>
          </a:r>
          <a:endParaRPr lang="en-US" dirty="0"/>
        </a:p>
      </dgm:t>
    </dgm:pt>
    <dgm:pt modelId="{4430BA5D-8B51-49D8-849B-DC0A1158BCEA}" type="parTrans" cxnId="{C88E977F-BF17-475A-8860-A3CA806C1D7C}">
      <dgm:prSet/>
      <dgm:spPr/>
      <dgm:t>
        <a:bodyPr/>
        <a:lstStyle/>
        <a:p>
          <a:endParaRPr lang="en-US"/>
        </a:p>
      </dgm:t>
    </dgm:pt>
    <dgm:pt modelId="{BC905D51-046B-4D0A-A86F-412325C5F60B}" type="sibTrans" cxnId="{C88E977F-BF17-475A-8860-A3CA806C1D7C}">
      <dgm:prSet/>
      <dgm:spPr/>
      <dgm:t>
        <a:bodyPr/>
        <a:lstStyle/>
        <a:p>
          <a:endParaRPr lang="en-US"/>
        </a:p>
      </dgm:t>
    </dgm:pt>
    <dgm:pt modelId="{11359E96-580C-4A79-9F56-E374E1794E73}">
      <dgm:prSet phldrT="[Text]"/>
      <dgm:spPr/>
      <dgm:t>
        <a:bodyPr/>
        <a:lstStyle/>
        <a:p>
          <a:r>
            <a:rPr lang="en-US" dirty="0" smtClean="0"/>
            <a:t>Prices</a:t>
          </a:r>
          <a:endParaRPr lang="en-US" dirty="0"/>
        </a:p>
      </dgm:t>
    </dgm:pt>
    <dgm:pt modelId="{7A75404B-2C4D-45E1-AC65-596B42CA6425}" type="parTrans" cxnId="{AA44ACAE-5DCF-4C6C-BDCC-4F92287E9ADA}">
      <dgm:prSet/>
      <dgm:spPr/>
      <dgm:t>
        <a:bodyPr/>
        <a:lstStyle/>
        <a:p>
          <a:endParaRPr lang="en-US"/>
        </a:p>
      </dgm:t>
    </dgm:pt>
    <dgm:pt modelId="{E852E5D2-63B4-4F8A-853B-8B4ED24DC1D4}" type="sibTrans" cxnId="{AA44ACAE-5DCF-4C6C-BDCC-4F92287E9ADA}">
      <dgm:prSet/>
      <dgm:spPr/>
      <dgm:t>
        <a:bodyPr/>
        <a:lstStyle/>
        <a:p>
          <a:endParaRPr lang="en-US"/>
        </a:p>
      </dgm:t>
    </dgm:pt>
    <dgm:pt modelId="{2E1F8598-FA1B-4729-BAD9-646312BC5DD4}">
      <dgm:prSet phldrT="[Text]"/>
      <dgm:spPr/>
      <dgm:t>
        <a:bodyPr/>
        <a:lstStyle/>
        <a:p>
          <a:r>
            <a:rPr lang="en-US" dirty="0" smtClean="0"/>
            <a:t>Facebook likes</a:t>
          </a:r>
          <a:endParaRPr lang="en-US" dirty="0"/>
        </a:p>
      </dgm:t>
    </dgm:pt>
    <dgm:pt modelId="{C60390C6-6556-4F23-88FC-18B00348284A}" type="parTrans" cxnId="{DF277987-631D-4124-A289-B501202EF0B3}">
      <dgm:prSet/>
      <dgm:spPr/>
      <dgm:t>
        <a:bodyPr/>
        <a:lstStyle/>
        <a:p>
          <a:endParaRPr lang="en-US"/>
        </a:p>
      </dgm:t>
    </dgm:pt>
    <dgm:pt modelId="{9721AE3C-099C-4EF2-B940-D837DB01C128}" type="sibTrans" cxnId="{DF277987-631D-4124-A289-B501202EF0B3}">
      <dgm:prSet/>
      <dgm:spPr/>
      <dgm:t>
        <a:bodyPr/>
        <a:lstStyle/>
        <a:p>
          <a:endParaRPr lang="en-US"/>
        </a:p>
      </dgm:t>
    </dgm:pt>
    <dgm:pt modelId="{F32583A5-A76C-471A-B16B-A38BB8439A6D}">
      <dgm:prSet phldrT="[Text]"/>
      <dgm:spPr/>
      <dgm:t>
        <a:bodyPr/>
        <a:lstStyle/>
        <a:p>
          <a:r>
            <a:rPr lang="en-US" dirty="0" smtClean="0"/>
            <a:t>Graphs and Charts</a:t>
          </a:r>
          <a:endParaRPr lang="en-US" dirty="0"/>
        </a:p>
      </dgm:t>
    </dgm:pt>
    <dgm:pt modelId="{E05285F0-029D-4BCA-8A2F-BAAFB308EC4D}" type="parTrans" cxnId="{50E528A0-2C5E-466E-B1EA-408E45EEE639}">
      <dgm:prSet/>
      <dgm:spPr/>
      <dgm:t>
        <a:bodyPr/>
        <a:lstStyle/>
        <a:p>
          <a:endParaRPr lang="en-US"/>
        </a:p>
      </dgm:t>
    </dgm:pt>
    <dgm:pt modelId="{A911A5B0-1D70-4811-ADA2-200CBDD882DE}" type="sibTrans" cxnId="{50E528A0-2C5E-466E-B1EA-408E45EEE639}">
      <dgm:prSet/>
      <dgm:spPr/>
      <dgm:t>
        <a:bodyPr/>
        <a:lstStyle/>
        <a:p>
          <a:endParaRPr lang="en-US"/>
        </a:p>
      </dgm:t>
    </dgm:pt>
    <dgm:pt modelId="{7F8CED2D-9AFB-40C3-A973-64847D265AE1}" type="pres">
      <dgm:prSet presAssocID="{551A1F7E-AAE2-4573-9622-7D87B96FD129}" presName="Name0" presStyleCnt="0">
        <dgm:presLayoutVars>
          <dgm:dir/>
          <dgm:resizeHandles val="exact"/>
        </dgm:presLayoutVars>
      </dgm:prSet>
      <dgm:spPr/>
    </dgm:pt>
    <dgm:pt modelId="{F06E8964-15AB-43AD-A2D5-30D9CD15CC76}" type="pres">
      <dgm:prSet presAssocID="{F7FCDEFD-C557-4704-B9A7-17C3CE042FD1}" presName="compNode" presStyleCnt="0"/>
      <dgm:spPr/>
    </dgm:pt>
    <dgm:pt modelId="{2EF758D8-512A-4255-A2D3-907DAB463059}" type="pres">
      <dgm:prSet presAssocID="{F7FCDEFD-C557-4704-B9A7-17C3CE042FD1}" presName="pictRect" presStyleLbl="nod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D3B40AB-8B14-4FDB-BF6D-B1DA7ECB2D63}" type="pres">
      <dgm:prSet presAssocID="{F7FCDEFD-C557-4704-B9A7-17C3CE042FD1}" presName="textRect" presStyleLbl="revTx" presStyleIdx="0" presStyleCnt="6">
        <dgm:presLayoutVars>
          <dgm:bulletEnabled val="1"/>
        </dgm:presLayoutVars>
      </dgm:prSet>
      <dgm:spPr/>
    </dgm:pt>
    <dgm:pt modelId="{45D93CC4-1E18-49AE-82B0-576F3DC3047C}" type="pres">
      <dgm:prSet presAssocID="{026D49AC-DAAD-4AF1-AE09-65D1FB46D0F7}" presName="sibTrans" presStyleLbl="sibTrans2D1" presStyleIdx="0" presStyleCnt="0"/>
      <dgm:spPr/>
    </dgm:pt>
    <dgm:pt modelId="{4D1DC67D-BBC2-4AC6-9B76-E625FD283189}" type="pres">
      <dgm:prSet presAssocID="{B2F377BD-BFA6-4A89-8D4F-131AE8E1B3CE}" presName="compNode" presStyleCnt="0"/>
      <dgm:spPr/>
    </dgm:pt>
    <dgm:pt modelId="{B75BC618-DA5C-4EB1-A30B-E4B94228F67E}" type="pres">
      <dgm:prSet presAssocID="{B2F377BD-BFA6-4A89-8D4F-131AE8E1B3CE}" presName="pictRect" presStyleLbl="node1" presStyleIdx="1" presStyleCnt="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5DD7F135-37DB-4556-B5E7-1515AD4F74A3}" type="pres">
      <dgm:prSet presAssocID="{B2F377BD-BFA6-4A89-8D4F-131AE8E1B3CE}" presName="textRect" presStyleLbl="revTx" presStyleIdx="1" presStyleCnt="6">
        <dgm:presLayoutVars>
          <dgm:bulletEnabled val="1"/>
        </dgm:presLayoutVars>
      </dgm:prSet>
      <dgm:spPr/>
    </dgm:pt>
    <dgm:pt modelId="{7402B259-3C6C-4E67-9B02-654EDE664243}" type="pres">
      <dgm:prSet presAssocID="{2ABA7CF6-A4C8-4996-B6A4-8206219B8304}" presName="sibTrans" presStyleLbl="sibTrans2D1" presStyleIdx="0" presStyleCnt="0"/>
      <dgm:spPr/>
    </dgm:pt>
    <dgm:pt modelId="{EB710FE7-A0D0-4BB1-AFFC-D8EAC2923BD6}" type="pres">
      <dgm:prSet presAssocID="{3328D73F-E609-425A-B74F-B641A1A2E8FA}" presName="compNode" presStyleCnt="0"/>
      <dgm:spPr/>
    </dgm:pt>
    <dgm:pt modelId="{5F45D5E1-B245-4553-B2ED-A3A9993A02C0}" type="pres">
      <dgm:prSet presAssocID="{3328D73F-E609-425A-B74F-B641A1A2E8FA}" presName="pictRect" presStyleLbl="nod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279F779A-DB55-4967-A84F-0F1E3DB958AF}" type="pres">
      <dgm:prSet presAssocID="{3328D73F-E609-425A-B74F-B641A1A2E8FA}" presName="textRect" presStyleLbl="revTx" presStyleIdx="2" presStyleCnt="6">
        <dgm:presLayoutVars>
          <dgm:bulletEnabled val="1"/>
        </dgm:presLayoutVars>
      </dgm:prSet>
      <dgm:spPr/>
    </dgm:pt>
    <dgm:pt modelId="{95FDA785-4D7D-4310-BEE2-0DB9D2C11425}" type="pres">
      <dgm:prSet presAssocID="{BC905D51-046B-4D0A-A86F-412325C5F60B}" presName="sibTrans" presStyleLbl="sibTrans2D1" presStyleIdx="0" presStyleCnt="0"/>
      <dgm:spPr/>
    </dgm:pt>
    <dgm:pt modelId="{BFD1CEFE-86B7-4D06-966E-FF3145650975}" type="pres">
      <dgm:prSet presAssocID="{11359E96-580C-4A79-9F56-E374E1794E73}" presName="compNode" presStyleCnt="0"/>
      <dgm:spPr/>
    </dgm:pt>
    <dgm:pt modelId="{86CD1C07-1847-4B28-9268-DF2E99204E0D}" type="pres">
      <dgm:prSet presAssocID="{11359E96-580C-4A79-9F56-E374E1794E73}" presName="pictRect" presStyleLbl="nod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9F3B8867-8B34-40DF-8E29-AF5D67E8A4ED}" type="pres">
      <dgm:prSet presAssocID="{11359E96-580C-4A79-9F56-E374E1794E73}" presName="textRect" presStyleLbl="revTx" presStyleIdx="3" presStyleCnt="6">
        <dgm:presLayoutVars>
          <dgm:bulletEnabled val="1"/>
        </dgm:presLayoutVars>
      </dgm:prSet>
      <dgm:spPr/>
    </dgm:pt>
    <dgm:pt modelId="{7DF85F3A-B494-43E8-B410-C031B594006C}" type="pres">
      <dgm:prSet presAssocID="{E852E5D2-63B4-4F8A-853B-8B4ED24DC1D4}" presName="sibTrans" presStyleLbl="sibTrans2D1" presStyleIdx="0" presStyleCnt="0"/>
      <dgm:spPr/>
    </dgm:pt>
    <dgm:pt modelId="{58D9B4C1-4930-4710-936E-A0107B5C42E0}" type="pres">
      <dgm:prSet presAssocID="{2E1F8598-FA1B-4729-BAD9-646312BC5DD4}" presName="compNode" presStyleCnt="0"/>
      <dgm:spPr/>
    </dgm:pt>
    <dgm:pt modelId="{92F32AFA-5CC8-47C3-9047-315CD4A37511}" type="pres">
      <dgm:prSet presAssocID="{2E1F8598-FA1B-4729-BAD9-646312BC5DD4}" presName="pictRect" presStyleLbl="nod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</dgm:pt>
    <dgm:pt modelId="{929931AC-E0EE-49A3-8A8B-018DFBBBC1E4}" type="pres">
      <dgm:prSet presAssocID="{2E1F8598-FA1B-4729-BAD9-646312BC5DD4}" presName="textRect" presStyleLbl="revTx" presStyleIdx="4" presStyleCnt="6">
        <dgm:presLayoutVars>
          <dgm:bulletEnabled val="1"/>
        </dgm:presLayoutVars>
      </dgm:prSet>
      <dgm:spPr/>
    </dgm:pt>
    <dgm:pt modelId="{10B93967-A0EB-4206-A81A-DCF8F3D057A9}" type="pres">
      <dgm:prSet presAssocID="{9721AE3C-099C-4EF2-B940-D837DB01C128}" presName="sibTrans" presStyleLbl="sibTrans2D1" presStyleIdx="0" presStyleCnt="0"/>
      <dgm:spPr/>
    </dgm:pt>
    <dgm:pt modelId="{6B920DF6-9CEF-491C-B024-BE73A8438B9F}" type="pres">
      <dgm:prSet presAssocID="{F32583A5-A76C-471A-B16B-A38BB8439A6D}" presName="compNode" presStyleCnt="0"/>
      <dgm:spPr/>
    </dgm:pt>
    <dgm:pt modelId="{862BCEB9-DE5D-444A-8946-44F681ABFFC6}" type="pres">
      <dgm:prSet presAssocID="{F32583A5-A76C-471A-B16B-A38BB8439A6D}" presName="pictRect" presStyleLbl="nod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</dgm:pt>
    <dgm:pt modelId="{38AFBE19-42D0-456E-9DCD-96DF06B2E9D5}" type="pres">
      <dgm:prSet presAssocID="{F32583A5-A76C-471A-B16B-A38BB8439A6D}" presName="textRect" presStyleLbl="revTx" presStyleIdx="5" presStyleCnt="6">
        <dgm:presLayoutVars>
          <dgm:bulletEnabled val="1"/>
        </dgm:presLayoutVars>
      </dgm:prSet>
      <dgm:spPr/>
    </dgm:pt>
  </dgm:ptLst>
  <dgm:cxnLst>
    <dgm:cxn modelId="{09C0DADF-DCE0-45B0-A2C4-FC9E183F1C53}" type="presOf" srcId="{11359E96-580C-4A79-9F56-E374E1794E73}" destId="{9F3B8867-8B34-40DF-8E29-AF5D67E8A4ED}" srcOrd="0" destOrd="0" presId="urn:microsoft.com/office/officeart/2005/8/layout/pList1"/>
    <dgm:cxn modelId="{54DE4F77-7F1A-4B41-8969-0765A26E424B}" type="presOf" srcId="{2E1F8598-FA1B-4729-BAD9-646312BC5DD4}" destId="{929931AC-E0EE-49A3-8A8B-018DFBBBC1E4}" srcOrd="0" destOrd="0" presId="urn:microsoft.com/office/officeart/2005/8/layout/pList1"/>
    <dgm:cxn modelId="{AA44ACAE-5DCF-4C6C-BDCC-4F92287E9ADA}" srcId="{551A1F7E-AAE2-4573-9622-7D87B96FD129}" destId="{11359E96-580C-4A79-9F56-E374E1794E73}" srcOrd="3" destOrd="0" parTransId="{7A75404B-2C4D-45E1-AC65-596B42CA6425}" sibTransId="{E852E5D2-63B4-4F8A-853B-8B4ED24DC1D4}"/>
    <dgm:cxn modelId="{20A72CB2-8D78-4E0C-9C73-736B23FED601}" type="presOf" srcId="{551A1F7E-AAE2-4573-9622-7D87B96FD129}" destId="{7F8CED2D-9AFB-40C3-A973-64847D265AE1}" srcOrd="0" destOrd="0" presId="urn:microsoft.com/office/officeart/2005/8/layout/pList1"/>
    <dgm:cxn modelId="{F9E79DF4-C836-4D0F-9132-1F2A8C940CBF}" type="presOf" srcId="{2ABA7CF6-A4C8-4996-B6A4-8206219B8304}" destId="{7402B259-3C6C-4E67-9B02-654EDE664243}" srcOrd="0" destOrd="0" presId="urn:microsoft.com/office/officeart/2005/8/layout/pList1"/>
    <dgm:cxn modelId="{268E5F6C-EB34-47B8-A543-037160969A71}" type="presOf" srcId="{9721AE3C-099C-4EF2-B940-D837DB01C128}" destId="{10B93967-A0EB-4206-A81A-DCF8F3D057A9}" srcOrd="0" destOrd="0" presId="urn:microsoft.com/office/officeart/2005/8/layout/pList1"/>
    <dgm:cxn modelId="{C88E977F-BF17-475A-8860-A3CA806C1D7C}" srcId="{551A1F7E-AAE2-4573-9622-7D87B96FD129}" destId="{3328D73F-E609-425A-B74F-B641A1A2E8FA}" srcOrd="2" destOrd="0" parTransId="{4430BA5D-8B51-49D8-849B-DC0A1158BCEA}" sibTransId="{BC905D51-046B-4D0A-A86F-412325C5F60B}"/>
    <dgm:cxn modelId="{B5493E4C-A817-41A7-BD50-0447C82E4226}" type="presOf" srcId="{F7FCDEFD-C557-4704-B9A7-17C3CE042FD1}" destId="{AD3B40AB-8B14-4FDB-BF6D-B1DA7ECB2D63}" srcOrd="0" destOrd="0" presId="urn:microsoft.com/office/officeart/2005/8/layout/pList1"/>
    <dgm:cxn modelId="{FA4ADC35-36C7-48FF-B291-F0602252443F}" type="presOf" srcId="{BC905D51-046B-4D0A-A86F-412325C5F60B}" destId="{95FDA785-4D7D-4310-BEE2-0DB9D2C11425}" srcOrd="0" destOrd="0" presId="urn:microsoft.com/office/officeart/2005/8/layout/pList1"/>
    <dgm:cxn modelId="{DF277987-631D-4124-A289-B501202EF0B3}" srcId="{551A1F7E-AAE2-4573-9622-7D87B96FD129}" destId="{2E1F8598-FA1B-4729-BAD9-646312BC5DD4}" srcOrd="4" destOrd="0" parTransId="{C60390C6-6556-4F23-88FC-18B00348284A}" sibTransId="{9721AE3C-099C-4EF2-B940-D837DB01C128}"/>
    <dgm:cxn modelId="{1F1AA891-CC8A-4AFB-BCA3-C316E34D4D36}" type="presOf" srcId="{B2F377BD-BFA6-4A89-8D4F-131AE8E1B3CE}" destId="{5DD7F135-37DB-4556-B5E7-1515AD4F74A3}" srcOrd="0" destOrd="0" presId="urn:microsoft.com/office/officeart/2005/8/layout/pList1"/>
    <dgm:cxn modelId="{402415C0-F385-4B3A-BB03-461C25974F30}" srcId="{551A1F7E-AAE2-4573-9622-7D87B96FD129}" destId="{F7FCDEFD-C557-4704-B9A7-17C3CE042FD1}" srcOrd="0" destOrd="0" parTransId="{3A53F6C6-1B4B-4D9E-A7AF-73B9D4D13A48}" sibTransId="{026D49AC-DAAD-4AF1-AE09-65D1FB46D0F7}"/>
    <dgm:cxn modelId="{A22534DD-F7FD-4396-B896-993109248628}" type="presOf" srcId="{026D49AC-DAAD-4AF1-AE09-65D1FB46D0F7}" destId="{45D93CC4-1E18-49AE-82B0-576F3DC3047C}" srcOrd="0" destOrd="0" presId="urn:microsoft.com/office/officeart/2005/8/layout/pList1"/>
    <dgm:cxn modelId="{B9CF58BF-B212-4595-903F-B475E6347A12}" type="presOf" srcId="{3328D73F-E609-425A-B74F-B641A1A2E8FA}" destId="{279F779A-DB55-4967-A84F-0F1E3DB958AF}" srcOrd="0" destOrd="0" presId="urn:microsoft.com/office/officeart/2005/8/layout/pList1"/>
    <dgm:cxn modelId="{50E528A0-2C5E-466E-B1EA-408E45EEE639}" srcId="{551A1F7E-AAE2-4573-9622-7D87B96FD129}" destId="{F32583A5-A76C-471A-B16B-A38BB8439A6D}" srcOrd="5" destOrd="0" parTransId="{E05285F0-029D-4BCA-8A2F-BAAFB308EC4D}" sibTransId="{A911A5B0-1D70-4811-ADA2-200CBDD882DE}"/>
    <dgm:cxn modelId="{85E9692A-D9E7-442F-90DA-2FFE656ED53D}" type="presOf" srcId="{E852E5D2-63B4-4F8A-853B-8B4ED24DC1D4}" destId="{7DF85F3A-B494-43E8-B410-C031B594006C}" srcOrd="0" destOrd="0" presId="urn:microsoft.com/office/officeart/2005/8/layout/pList1"/>
    <dgm:cxn modelId="{5611183A-F77E-4696-9477-1B0085C66F8A}" srcId="{551A1F7E-AAE2-4573-9622-7D87B96FD129}" destId="{B2F377BD-BFA6-4A89-8D4F-131AE8E1B3CE}" srcOrd="1" destOrd="0" parTransId="{F292AEE4-D0C9-45B4-942B-6AFBF3309875}" sibTransId="{2ABA7CF6-A4C8-4996-B6A4-8206219B8304}"/>
    <dgm:cxn modelId="{E32D2182-63FE-4526-AF75-175AF7E56B79}" type="presOf" srcId="{F32583A5-A76C-471A-B16B-A38BB8439A6D}" destId="{38AFBE19-42D0-456E-9DCD-96DF06B2E9D5}" srcOrd="0" destOrd="0" presId="urn:microsoft.com/office/officeart/2005/8/layout/pList1"/>
    <dgm:cxn modelId="{2BAE8F12-5453-4F45-BAEB-DAD79CADBF85}" type="presParOf" srcId="{7F8CED2D-9AFB-40C3-A973-64847D265AE1}" destId="{F06E8964-15AB-43AD-A2D5-30D9CD15CC76}" srcOrd="0" destOrd="0" presId="urn:microsoft.com/office/officeart/2005/8/layout/pList1"/>
    <dgm:cxn modelId="{6254AEED-B510-44C7-B6A0-53BD7AE09DAF}" type="presParOf" srcId="{F06E8964-15AB-43AD-A2D5-30D9CD15CC76}" destId="{2EF758D8-512A-4255-A2D3-907DAB463059}" srcOrd="0" destOrd="0" presId="urn:microsoft.com/office/officeart/2005/8/layout/pList1"/>
    <dgm:cxn modelId="{B7E3E063-1A03-4CA1-9D0C-B04BADCA1DCD}" type="presParOf" srcId="{F06E8964-15AB-43AD-A2D5-30D9CD15CC76}" destId="{AD3B40AB-8B14-4FDB-BF6D-B1DA7ECB2D63}" srcOrd="1" destOrd="0" presId="urn:microsoft.com/office/officeart/2005/8/layout/pList1"/>
    <dgm:cxn modelId="{A5180C2E-81F8-4263-8342-8F3DBE71A5A3}" type="presParOf" srcId="{7F8CED2D-9AFB-40C3-A973-64847D265AE1}" destId="{45D93CC4-1E18-49AE-82B0-576F3DC3047C}" srcOrd="1" destOrd="0" presId="urn:microsoft.com/office/officeart/2005/8/layout/pList1"/>
    <dgm:cxn modelId="{71BCF4C6-4FF8-43F7-AE55-53674F32E1F6}" type="presParOf" srcId="{7F8CED2D-9AFB-40C3-A973-64847D265AE1}" destId="{4D1DC67D-BBC2-4AC6-9B76-E625FD283189}" srcOrd="2" destOrd="0" presId="urn:microsoft.com/office/officeart/2005/8/layout/pList1"/>
    <dgm:cxn modelId="{43A961C3-AB0E-4EEF-8682-E11ACB8462F2}" type="presParOf" srcId="{4D1DC67D-BBC2-4AC6-9B76-E625FD283189}" destId="{B75BC618-DA5C-4EB1-A30B-E4B94228F67E}" srcOrd="0" destOrd="0" presId="urn:microsoft.com/office/officeart/2005/8/layout/pList1"/>
    <dgm:cxn modelId="{97242D55-4000-4BD1-A058-AA82E6AB2C08}" type="presParOf" srcId="{4D1DC67D-BBC2-4AC6-9B76-E625FD283189}" destId="{5DD7F135-37DB-4556-B5E7-1515AD4F74A3}" srcOrd="1" destOrd="0" presId="urn:microsoft.com/office/officeart/2005/8/layout/pList1"/>
    <dgm:cxn modelId="{22BAE8E6-947C-47DC-B88E-0CD718FDCEBC}" type="presParOf" srcId="{7F8CED2D-9AFB-40C3-A973-64847D265AE1}" destId="{7402B259-3C6C-4E67-9B02-654EDE664243}" srcOrd="3" destOrd="0" presId="urn:microsoft.com/office/officeart/2005/8/layout/pList1"/>
    <dgm:cxn modelId="{EA0AEF5D-17CD-4365-9B04-571440315DF2}" type="presParOf" srcId="{7F8CED2D-9AFB-40C3-A973-64847D265AE1}" destId="{EB710FE7-A0D0-4BB1-AFFC-D8EAC2923BD6}" srcOrd="4" destOrd="0" presId="urn:microsoft.com/office/officeart/2005/8/layout/pList1"/>
    <dgm:cxn modelId="{FE7DDDD0-C232-448B-B213-6DFA64FEACE3}" type="presParOf" srcId="{EB710FE7-A0D0-4BB1-AFFC-D8EAC2923BD6}" destId="{5F45D5E1-B245-4553-B2ED-A3A9993A02C0}" srcOrd="0" destOrd="0" presId="urn:microsoft.com/office/officeart/2005/8/layout/pList1"/>
    <dgm:cxn modelId="{020148C5-E840-4B07-9E79-B1321446180C}" type="presParOf" srcId="{EB710FE7-A0D0-4BB1-AFFC-D8EAC2923BD6}" destId="{279F779A-DB55-4967-A84F-0F1E3DB958AF}" srcOrd="1" destOrd="0" presId="urn:microsoft.com/office/officeart/2005/8/layout/pList1"/>
    <dgm:cxn modelId="{1BBFCAC0-101B-408A-B286-5AEE457B4738}" type="presParOf" srcId="{7F8CED2D-9AFB-40C3-A973-64847D265AE1}" destId="{95FDA785-4D7D-4310-BEE2-0DB9D2C11425}" srcOrd="5" destOrd="0" presId="urn:microsoft.com/office/officeart/2005/8/layout/pList1"/>
    <dgm:cxn modelId="{37B09B00-5BEF-4804-A2F6-1DA48B60AFC1}" type="presParOf" srcId="{7F8CED2D-9AFB-40C3-A973-64847D265AE1}" destId="{BFD1CEFE-86B7-4D06-966E-FF3145650975}" srcOrd="6" destOrd="0" presId="urn:microsoft.com/office/officeart/2005/8/layout/pList1"/>
    <dgm:cxn modelId="{CAAEA6B5-2422-4C18-ADD6-745B4B54E1FC}" type="presParOf" srcId="{BFD1CEFE-86B7-4D06-966E-FF3145650975}" destId="{86CD1C07-1847-4B28-9268-DF2E99204E0D}" srcOrd="0" destOrd="0" presId="urn:microsoft.com/office/officeart/2005/8/layout/pList1"/>
    <dgm:cxn modelId="{012660A1-CE40-49EB-A6BB-EF038B564E07}" type="presParOf" srcId="{BFD1CEFE-86B7-4D06-966E-FF3145650975}" destId="{9F3B8867-8B34-40DF-8E29-AF5D67E8A4ED}" srcOrd="1" destOrd="0" presId="urn:microsoft.com/office/officeart/2005/8/layout/pList1"/>
    <dgm:cxn modelId="{5FFEDCED-EE21-44C9-90CC-D6E0CBF79D63}" type="presParOf" srcId="{7F8CED2D-9AFB-40C3-A973-64847D265AE1}" destId="{7DF85F3A-B494-43E8-B410-C031B594006C}" srcOrd="7" destOrd="0" presId="urn:microsoft.com/office/officeart/2005/8/layout/pList1"/>
    <dgm:cxn modelId="{1D9A153F-8700-46CC-BAB6-A30D977C4EA4}" type="presParOf" srcId="{7F8CED2D-9AFB-40C3-A973-64847D265AE1}" destId="{58D9B4C1-4930-4710-936E-A0107B5C42E0}" srcOrd="8" destOrd="0" presId="urn:microsoft.com/office/officeart/2005/8/layout/pList1"/>
    <dgm:cxn modelId="{DAA7E016-A576-49DB-B747-887883802B1A}" type="presParOf" srcId="{58D9B4C1-4930-4710-936E-A0107B5C42E0}" destId="{92F32AFA-5CC8-47C3-9047-315CD4A37511}" srcOrd="0" destOrd="0" presId="urn:microsoft.com/office/officeart/2005/8/layout/pList1"/>
    <dgm:cxn modelId="{C176C83E-BC4A-45CE-B9D4-4845BEAD1E21}" type="presParOf" srcId="{58D9B4C1-4930-4710-936E-A0107B5C42E0}" destId="{929931AC-E0EE-49A3-8A8B-018DFBBBC1E4}" srcOrd="1" destOrd="0" presId="urn:microsoft.com/office/officeart/2005/8/layout/pList1"/>
    <dgm:cxn modelId="{96E7C3AA-B449-4EF7-8DDD-70FD08D3FAC1}" type="presParOf" srcId="{7F8CED2D-9AFB-40C3-A973-64847D265AE1}" destId="{10B93967-A0EB-4206-A81A-DCF8F3D057A9}" srcOrd="9" destOrd="0" presId="urn:microsoft.com/office/officeart/2005/8/layout/pList1"/>
    <dgm:cxn modelId="{879550EB-EFAF-4BC5-BC81-CE69B0911B6A}" type="presParOf" srcId="{7F8CED2D-9AFB-40C3-A973-64847D265AE1}" destId="{6B920DF6-9CEF-491C-B024-BE73A8438B9F}" srcOrd="10" destOrd="0" presId="urn:microsoft.com/office/officeart/2005/8/layout/pList1"/>
    <dgm:cxn modelId="{24372FB4-687E-4F0D-8665-E877DDEA0D56}" type="presParOf" srcId="{6B920DF6-9CEF-491C-B024-BE73A8438B9F}" destId="{862BCEB9-DE5D-444A-8946-44F681ABFFC6}" srcOrd="0" destOrd="0" presId="urn:microsoft.com/office/officeart/2005/8/layout/pList1"/>
    <dgm:cxn modelId="{09576094-F841-41A1-A1FB-F071E6A13C7C}" type="presParOf" srcId="{6B920DF6-9CEF-491C-B024-BE73A8438B9F}" destId="{38AFBE19-42D0-456E-9DCD-96DF06B2E9D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B2C71-9320-4BA5-8BA0-F822ECCAEB06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January</a:t>
          </a:r>
          <a:endParaRPr lang="en-US" sz="3300" kern="1200" dirty="0"/>
        </a:p>
      </dsp:txBody>
      <dsp:txXfrm>
        <a:off x="582645" y="1178"/>
        <a:ext cx="2174490" cy="1304694"/>
      </dsp:txXfrm>
    </dsp:sp>
    <dsp:sp modelId="{F68F9765-5B67-4987-8463-1AA6B5BEEEDA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4">
            <a:hueOff val="945063"/>
            <a:satOff val="-4361"/>
            <a:lumOff val="1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February</a:t>
          </a:r>
          <a:endParaRPr lang="en-US" sz="3300" kern="1200" dirty="0"/>
        </a:p>
      </dsp:txBody>
      <dsp:txXfrm>
        <a:off x="2974584" y="1178"/>
        <a:ext cx="2174490" cy="1304694"/>
      </dsp:txXfrm>
    </dsp:sp>
    <dsp:sp modelId="{DCE7B080-914B-47F7-92AD-8FB04780D3FF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1890126"/>
            <a:satOff val="-8721"/>
            <a:lumOff val="3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March</a:t>
          </a:r>
          <a:endParaRPr lang="en-US" sz="3300" kern="1200" dirty="0"/>
        </a:p>
      </dsp:txBody>
      <dsp:txXfrm>
        <a:off x="5366524" y="1178"/>
        <a:ext cx="2174490" cy="1304694"/>
      </dsp:txXfrm>
    </dsp:sp>
    <dsp:sp modelId="{B8CDA0FF-1DA1-4DD2-AB7E-2236D669636B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4">
            <a:hueOff val="2835189"/>
            <a:satOff val="-13082"/>
            <a:lumOff val="4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April</a:t>
          </a:r>
          <a:endParaRPr lang="en-US" sz="3300" kern="1200" dirty="0"/>
        </a:p>
      </dsp:txBody>
      <dsp:txXfrm>
        <a:off x="7758464" y="1178"/>
        <a:ext cx="2174490" cy="1304694"/>
      </dsp:txXfrm>
    </dsp:sp>
    <dsp:sp modelId="{508ACC08-921F-45A5-825E-877E4763BCC7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4">
            <a:hueOff val="3780252"/>
            <a:satOff val="-17443"/>
            <a:lumOff val="6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May</a:t>
          </a:r>
          <a:endParaRPr lang="en-US" sz="3300" kern="1200" dirty="0"/>
        </a:p>
      </dsp:txBody>
      <dsp:txXfrm>
        <a:off x="582645" y="1523321"/>
        <a:ext cx="2174490" cy="1304694"/>
      </dsp:txXfrm>
    </dsp:sp>
    <dsp:sp modelId="{6DF80CB4-409A-4A31-8394-470422D1C450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4">
            <a:hueOff val="4725315"/>
            <a:satOff val="-21804"/>
            <a:lumOff val="8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June</a:t>
          </a:r>
          <a:endParaRPr lang="en-US" sz="3300" kern="1200" dirty="0"/>
        </a:p>
      </dsp:txBody>
      <dsp:txXfrm>
        <a:off x="2974584" y="1523321"/>
        <a:ext cx="2174490" cy="1304694"/>
      </dsp:txXfrm>
    </dsp:sp>
    <dsp:sp modelId="{F317AA5B-AC32-480C-9F84-F4837182E541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4">
            <a:hueOff val="5670378"/>
            <a:satOff val="-26164"/>
            <a:lumOff val="9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July</a:t>
          </a:r>
          <a:endParaRPr lang="en-US" sz="3300" kern="1200" dirty="0"/>
        </a:p>
      </dsp:txBody>
      <dsp:txXfrm>
        <a:off x="5366524" y="1523321"/>
        <a:ext cx="2174490" cy="1304694"/>
      </dsp:txXfrm>
    </dsp:sp>
    <dsp:sp modelId="{57B0D3EA-DC3B-4954-BE14-64B97387DE51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6615440"/>
            <a:satOff val="-30525"/>
            <a:lumOff val="11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August</a:t>
          </a:r>
          <a:endParaRPr lang="en-US" sz="3300" kern="1200" dirty="0"/>
        </a:p>
      </dsp:txBody>
      <dsp:txXfrm>
        <a:off x="7758464" y="1523321"/>
        <a:ext cx="2174490" cy="1304694"/>
      </dsp:txXfrm>
    </dsp:sp>
    <dsp:sp modelId="{A194F74D-FA79-4A8B-8A5C-0D45AD7BF849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4">
            <a:hueOff val="7560504"/>
            <a:satOff val="-34886"/>
            <a:lumOff val="12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September</a:t>
          </a:r>
          <a:endParaRPr lang="en-US" sz="3300" kern="1200" dirty="0"/>
        </a:p>
      </dsp:txBody>
      <dsp:txXfrm>
        <a:off x="582645" y="3045465"/>
        <a:ext cx="2174490" cy="1304694"/>
      </dsp:txXfrm>
    </dsp:sp>
    <dsp:sp modelId="{525FF5F1-F937-4E2B-9C7F-A683B7CFFAB5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4">
            <a:hueOff val="8505566"/>
            <a:satOff val="-39247"/>
            <a:lumOff val="14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October</a:t>
          </a:r>
          <a:endParaRPr lang="en-US" sz="3300" kern="1200" dirty="0"/>
        </a:p>
      </dsp:txBody>
      <dsp:txXfrm>
        <a:off x="2974584" y="3045465"/>
        <a:ext cx="2174490" cy="1304694"/>
      </dsp:txXfrm>
    </dsp:sp>
    <dsp:sp modelId="{CAF10BDA-EAED-416A-A176-5E0E918F6566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4">
            <a:hueOff val="9450630"/>
            <a:satOff val="-43607"/>
            <a:lumOff val="16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November</a:t>
          </a:r>
          <a:endParaRPr lang="en-US" sz="3300" kern="1200" dirty="0"/>
        </a:p>
      </dsp:txBody>
      <dsp:txXfrm>
        <a:off x="5366524" y="3045465"/>
        <a:ext cx="2174490" cy="1304694"/>
      </dsp:txXfrm>
    </dsp:sp>
    <dsp:sp modelId="{7DCAA922-5BF7-4245-BFC5-01477CB2168D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December</a:t>
          </a:r>
          <a:endParaRPr lang="en-US" sz="3300" kern="1200" dirty="0"/>
        </a:p>
      </dsp:txBody>
      <dsp:txXfrm>
        <a:off x="7758464" y="3045465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758D8-512A-4255-A2D3-907DAB463059}">
      <dsp:nvSpPr>
        <dsp:cNvPr id="0" name=""/>
        <dsp:cNvSpPr/>
      </dsp:nvSpPr>
      <dsp:spPr>
        <a:xfrm>
          <a:off x="410496" y="1095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B40AB-8B14-4FDB-BF6D-B1DA7ECB2D63}">
      <dsp:nvSpPr>
        <dsp:cNvPr id="0" name=""/>
        <dsp:cNvSpPr/>
      </dsp:nvSpPr>
      <dsp:spPr>
        <a:xfrm>
          <a:off x="410496" y="1585743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Phone numbers</a:t>
          </a:r>
          <a:endParaRPr lang="en-US" sz="2400" kern="1200" dirty="0"/>
        </a:p>
      </dsp:txBody>
      <dsp:txXfrm>
        <a:off x="410496" y="1585743"/>
        <a:ext cx="2299924" cy="853272"/>
      </dsp:txXfrm>
    </dsp:sp>
    <dsp:sp modelId="{B75BC618-DA5C-4EB1-A30B-E4B94228F67E}">
      <dsp:nvSpPr>
        <dsp:cNvPr id="0" name=""/>
        <dsp:cNvSpPr/>
      </dsp:nvSpPr>
      <dsp:spPr>
        <a:xfrm>
          <a:off x="2940511" y="1095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D7F135-37DB-4556-B5E7-1515AD4F74A3}">
      <dsp:nvSpPr>
        <dsp:cNvPr id="0" name=""/>
        <dsp:cNvSpPr/>
      </dsp:nvSpPr>
      <dsp:spPr>
        <a:xfrm>
          <a:off x="2940511" y="1585743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Budget Calculation</a:t>
          </a:r>
          <a:endParaRPr lang="en-US" sz="2400" kern="1200" dirty="0"/>
        </a:p>
      </dsp:txBody>
      <dsp:txXfrm>
        <a:off x="2940511" y="1585743"/>
        <a:ext cx="2299924" cy="853272"/>
      </dsp:txXfrm>
    </dsp:sp>
    <dsp:sp modelId="{5F45D5E1-B245-4553-B2ED-A3A9993A02C0}">
      <dsp:nvSpPr>
        <dsp:cNvPr id="0" name=""/>
        <dsp:cNvSpPr/>
      </dsp:nvSpPr>
      <dsp:spPr>
        <a:xfrm>
          <a:off x="5470525" y="1095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F779A-DB55-4967-A84F-0F1E3DB958AF}">
      <dsp:nvSpPr>
        <dsp:cNvPr id="0" name=""/>
        <dsp:cNvSpPr/>
      </dsp:nvSpPr>
      <dsp:spPr>
        <a:xfrm>
          <a:off x="5470525" y="1585743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Measurement</a:t>
          </a:r>
          <a:endParaRPr lang="en-US" sz="2400" kern="1200" dirty="0"/>
        </a:p>
      </dsp:txBody>
      <dsp:txXfrm>
        <a:off x="5470525" y="1585743"/>
        <a:ext cx="2299924" cy="853272"/>
      </dsp:txXfrm>
    </dsp:sp>
    <dsp:sp modelId="{86CD1C07-1847-4B28-9268-DF2E99204E0D}">
      <dsp:nvSpPr>
        <dsp:cNvPr id="0" name=""/>
        <dsp:cNvSpPr/>
      </dsp:nvSpPr>
      <dsp:spPr>
        <a:xfrm>
          <a:off x="410496" y="2669008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B8867-8B34-40DF-8E29-AF5D67E8A4ED}">
      <dsp:nvSpPr>
        <dsp:cNvPr id="0" name=""/>
        <dsp:cNvSpPr/>
      </dsp:nvSpPr>
      <dsp:spPr>
        <a:xfrm>
          <a:off x="410496" y="4253656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Prices</a:t>
          </a:r>
          <a:endParaRPr lang="en-US" sz="2400" kern="1200" dirty="0"/>
        </a:p>
      </dsp:txBody>
      <dsp:txXfrm>
        <a:off x="410496" y="4253656"/>
        <a:ext cx="2299924" cy="853272"/>
      </dsp:txXfrm>
    </dsp:sp>
    <dsp:sp modelId="{92F32AFA-5CC8-47C3-9047-315CD4A37511}">
      <dsp:nvSpPr>
        <dsp:cNvPr id="0" name=""/>
        <dsp:cNvSpPr/>
      </dsp:nvSpPr>
      <dsp:spPr>
        <a:xfrm>
          <a:off x="2940511" y="2669008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931AC-E0EE-49A3-8A8B-018DFBBBC1E4}">
      <dsp:nvSpPr>
        <dsp:cNvPr id="0" name=""/>
        <dsp:cNvSpPr/>
      </dsp:nvSpPr>
      <dsp:spPr>
        <a:xfrm>
          <a:off x="2940511" y="4253656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Facebook likes</a:t>
          </a:r>
          <a:endParaRPr lang="en-US" sz="2400" kern="1200" dirty="0"/>
        </a:p>
      </dsp:txBody>
      <dsp:txXfrm>
        <a:off x="2940511" y="4253656"/>
        <a:ext cx="2299924" cy="853272"/>
      </dsp:txXfrm>
    </dsp:sp>
    <dsp:sp modelId="{862BCEB9-DE5D-444A-8946-44F681ABFFC6}">
      <dsp:nvSpPr>
        <dsp:cNvPr id="0" name=""/>
        <dsp:cNvSpPr/>
      </dsp:nvSpPr>
      <dsp:spPr>
        <a:xfrm>
          <a:off x="5470525" y="2669008"/>
          <a:ext cx="2299924" cy="1584648"/>
        </a:xfrm>
        <a:prstGeom prst="round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FBE19-42D0-456E-9DCD-96DF06B2E9D5}">
      <dsp:nvSpPr>
        <dsp:cNvPr id="0" name=""/>
        <dsp:cNvSpPr/>
      </dsp:nvSpPr>
      <dsp:spPr>
        <a:xfrm>
          <a:off x="5470525" y="4253656"/>
          <a:ext cx="2299924" cy="853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Graphs and Charts</a:t>
          </a:r>
          <a:endParaRPr lang="en-US" sz="2400" kern="1200" dirty="0"/>
        </a:p>
      </dsp:txBody>
      <dsp:txXfrm>
        <a:off x="5470525" y="4253656"/>
        <a:ext cx="2299924" cy="8532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7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2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0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3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7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0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3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A359-C033-4AE9-9F79-A92CBF54A36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63B31-FA24-482F-995F-F127343A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ll.stackexchange.com/questions/26662/are-percentages-singular-or-plur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www.un.org/en/sections/observances/international-days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ll.stackexchange.com/questions/26662/are-percentages-singular-or-plur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line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When do you have it?</a:t>
            </a:r>
          </a:p>
          <a:p>
            <a:r>
              <a:rPr lang="en-US" dirty="0" smtClean="0"/>
              <a:t>How do you say your birthday?</a:t>
            </a:r>
          </a:p>
          <a:p>
            <a:r>
              <a:rPr lang="en-US" dirty="0" smtClean="0"/>
              <a:t>Can you guess my birth month?</a:t>
            </a:r>
          </a:p>
          <a:p>
            <a:pPr lvl="1"/>
            <a:r>
              <a:rPr lang="en-US" dirty="0" smtClean="0"/>
              <a:t>April 1, 1962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of April, 1962</a:t>
            </a:r>
          </a:p>
          <a:p>
            <a:r>
              <a:rPr lang="en-US" dirty="0" smtClean="0"/>
              <a:t>Now, please line up according to your birthday (date and month)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Related ima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030498" cy="333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1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3. Either or, Neither 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My aunt or my uncle </a:t>
            </a:r>
            <a:r>
              <a:rPr lang="en-US" i="1" dirty="0" smtClean="0"/>
              <a:t>(is, are)</a:t>
            </a:r>
            <a:r>
              <a:rPr lang="en-US" i="1" dirty="0"/>
              <a:t> arriving by train </a:t>
            </a:r>
            <a:r>
              <a:rPr lang="en-US" i="1" dirty="0" smtClean="0"/>
              <a:t>today.</a:t>
            </a:r>
            <a:endParaRPr lang="en-US" dirty="0"/>
          </a:p>
          <a:p>
            <a:r>
              <a:rPr lang="en-US" i="1" dirty="0" smtClean="0"/>
              <a:t>Neither</a:t>
            </a:r>
            <a:r>
              <a:rPr lang="en-US" i="1" dirty="0"/>
              <a:t> </a:t>
            </a:r>
            <a:r>
              <a:rPr lang="en-US" i="1" u="sng" dirty="0"/>
              <a:t>Juan</a:t>
            </a:r>
            <a:r>
              <a:rPr lang="en-US" i="1" dirty="0"/>
              <a:t> nor </a:t>
            </a:r>
            <a:r>
              <a:rPr lang="en-US" i="1" u="sng" dirty="0" smtClean="0"/>
              <a:t>his brothers</a:t>
            </a:r>
            <a:r>
              <a:rPr lang="en-US" i="1" dirty="0"/>
              <a:t> </a:t>
            </a:r>
            <a:r>
              <a:rPr lang="en-US" i="1" dirty="0" smtClean="0"/>
              <a:t> (is, are) </a:t>
            </a:r>
            <a:r>
              <a:rPr lang="en-US" i="1" dirty="0"/>
              <a:t> </a:t>
            </a:r>
            <a:r>
              <a:rPr lang="en-US" i="1" dirty="0" smtClean="0"/>
              <a:t>available.</a:t>
            </a:r>
            <a:endParaRPr lang="en-US" dirty="0"/>
          </a:p>
          <a:p>
            <a:r>
              <a:rPr lang="en-US" i="1" dirty="0" smtClean="0"/>
              <a:t>Either</a:t>
            </a:r>
            <a:r>
              <a:rPr lang="en-US" i="1" dirty="0"/>
              <a:t> </a:t>
            </a:r>
            <a:r>
              <a:rPr lang="en-US" i="1" u="sng" dirty="0"/>
              <a:t>Kiana</a:t>
            </a:r>
            <a:r>
              <a:rPr lang="en-US" i="1" dirty="0"/>
              <a:t> or </a:t>
            </a:r>
            <a:r>
              <a:rPr lang="en-US" i="1" u="sng" dirty="0"/>
              <a:t>Casey</a:t>
            </a:r>
            <a:r>
              <a:rPr lang="en-US" i="1" dirty="0"/>
              <a:t> </a:t>
            </a:r>
            <a:r>
              <a:rPr lang="en-US" i="1" dirty="0" smtClean="0"/>
              <a:t> (is, are)</a:t>
            </a:r>
            <a:r>
              <a:rPr lang="en-US" i="1" u="sng" dirty="0"/>
              <a:t> helping </a:t>
            </a:r>
            <a:r>
              <a:rPr lang="en-US" i="1" dirty="0"/>
              <a:t>today with stage decorations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b="1" i="1" dirty="0"/>
              <a:t>Rule </a:t>
            </a:r>
            <a:r>
              <a:rPr lang="en-US" b="1" i="1" dirty="0" smtClean="0"/>
              <a:t>3.</a:t>
            </a:r>
            <a:r>
              <a:rPr lang="en-US" dirty="0"/>
              <a:t> Two singular subjects connected by </a:t>
            </a:r>
            <a:r>
              <a:rPr lang="en-US" i="1" dirty="0"/>
              <a:t>or, either/or, </a:t>
            </a:r>
            <a:r>
              <a:rPr lang="en-US" dirty="0"/>
              <a:t>or</a:t>
            </a:r>
            <a:r>
              <a:rPr lang="en-US" i="1" dirty="0"/>
              <a:t> neither/nor</a:t>
            </a:r>
            <a:r>
              <a:rPr lang="en-US" dirty="0"/>
              <a:t> require a singular verb.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2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4. Compound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/>
              <a:t>Breaking and entering</a:t>
            </a:r>
            <a:r>
              <a:rPr lang="en-US" i="1" dirty="0"/>
              <a:t> </a:t>
            </a:r>
            <a:r>
              <a:rPr lang="en-US" i="1" u="sng" dirty="0"/>
              <a:t>is</a:t>
            </a:r>
            <a:r>
              <a:rPr lang="en-US" i="1" dirty="0"/>
              <a:t> against the </a:t>
            </a:r>
            <a:r>
              <a:rPr lang="en-US" i="1" dirty="0" smtClean="0"/>
              <a:t>law.</a:t>
            </a:r>
          </a:p>
          <a:p>
            <a:r>
              <a:rPr lang="en-US" i="1" dirty="0" smtClean="0"/>
              <a:t>The</a:t>
            </a:r>
            <a:r>
              <a:rPr lang="en-US" i="1" dirty="0"/>
              <a:t> </a:t>
            </a:r>
            <a:r>
              <a:rPr lang="en-US" i="1" u="sng" dirty="0"/>
              <a:t>bed and breakfast</a:t>
            </a:r>
            <a:r>
              <a:rPr lang="en-US" i="1" dirty="0"/>
              <a:t> </a:t>
            </a:r>
            <a:r>
              <a:rPr lang="en-US" i="1" u="sng" dirty="0"/>
              <a:t>was</a:t>
            </a:r>
            <a:r>
              <a:rPr lang="en-US" i="1" dirty="0"/>
              <a:t> charming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r>
              <a:rPr lang="en-US" b="1" i="1" dirty="0" smtClean="0"/>
              <a:t>Rule 4.</a:t>
            </a:r>
            <a:r>
              <a:rPr lang="en-US" dirty="0" smtClean="0"/>
              <a:t> Compound nouns are considered one unit, so they are considered singular.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Language Learners Stack, </a:t>
            </a:r>
            <a:r>
              <a:rPr lang="en-US" dirty="0" smtClean="0">
                <a:hlinkClick r:id="rId2"/>
              </a:rPr>
              <a:t>http://ell.stackexchange.com/questions/26662/are-percentages-singular-or-plural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important events in your birth of month?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6347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1322230" y="6311900"/>
            <a:ext cx="9470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Check out: </a:t>
            </a:r>
            <a:r>
              <a:rPr lang="en-US" dirty="0" smtClean="0">
                <a:hlinkClick r:id="rId7"/>
              </a:rPr>
              <a:t>http://www.un.org/en/sections/observances/international-days/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– February – March – April – May - June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January 1 New Year</a:t>
            </a:r>
          </a:p>
          <a:p>
            <a:r>
              <a:rPr lang="en-US" dirty="0" smtClean="0"/>
              <a:t>January 27 Commemoration of the victims of the Holocaust</a:t>
            </a:r>
          </a:p>
          <a:p>
            <a:r>
              <a:rPr lang="en-US" dirty="0" smtClean="0"/>
              <a:t>February 4 World Cancer Day</a:t>
            </a:r>
          </a:p>
          <a:p>
            <a:r>
              <a:rPr lang="en-US" dirty="0" smtClean="0"/>
              <a:t>February 14 Valentine’s Day</a:t>
            </a:r>
          </a:p>
          <a:p>
            <a:r>
              <a:rPr lang="en-US" dirty="0" smtClean="0"/>
              <a:t>March 8 International Women’s Day</a:t>
            </a:r>
          </a:p>
          <a:p>
            <a:r>
              <a:rPr lang="en-US" dirty="0" smtClean="0"/>
              <a:t>March 20 International Day of Happiness</a:t>
            </a:r>
          </a:p>
          <a:p>
            <a:r>
              <a:rPr lang="en-US" dirty="0" smtClean="0"/>
              <a:t>March 22 World Water Day</a:t>
            </a:r>
          </a:p>
          <a:p>
            <a:r>
              <a:rPr lang="en-US" dirty="0" smtClean="0"/>
              <a:t>March 24 World Tuberculosis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April 1 April Fool’s Day</a:t>
            </a:r>
          </a:p>
          <a:p>
            <a:r>
              <a:rPr lang="en-US" dirty="0" smtClean="0"/>
              <a:t>April 2 World Autism Awareness Day</a:t>
            </a:r>
          </a:p>
          <a:p>
            <a:r>
              <a:rPr lang="en-US" dirty="0" smtClean="0"/>
              <a:t>April 7 World Health Day</a:t>
            </a:r>
          </a:p>
          <a:p>
            <a:r>
              <a:rPr lang="en-US" dirty="0" smtClean="0"/>
              <a:t>April 21 </a:t>
            </a:r>
            <a:r>
              <a:rPr lang="en-US" dirty="0" err="1" smtClean="0"/>
              <a:t>Kartini</a:t>
            </a:r>
            <a:r>
              <a:rPr lang="en-US" dirty="0" smtClean="0"/>
              <a:t> Day</a:t>
            </a:r>
          </a:p>
          <a:p>
            <a:r>
              <a:rPr lang="en-US" dirty="0" smtClean="0"/>
              <a:t>May 2 National Education Day</a:t>
            </a:r>
          </a:p>
          <a:p>
            <a:r>
              <a:rPr lang="en-US" dirty="0" smtClean="0"/>
              <a:t>May 20 National Awakening Day</a:t>
            </a:r>
          </a:p>
          <a:p>
            <a:r>
              <a:rPr lang="en-US" dirty="0" smtClean="0"/>
              <a:t>May 31 World No Tobacco Day</a:t>
            </a:r>
          </a:p>
          <a:p>
            <a:r>
              <a:rPr lang="en-US" dirty="0" smtClean="0"/>
              <a:t>June 1 Pancasila Sanctity Day</a:t>
            </a:r>
          </a:p>
          <a:p>
            <a:r>
              <a:rPr lang="en-US" dirty="0" smtClean="0"/>
              <a:t>June 14 World Blood Donor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NUMBERS IN OUR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numbers in our daily lives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33599856"/>
              </p:ext>
            </p:extLst>
          </p:nvPr>
        </p:nvGraphicFramePr>
        <p:xfrm>
          <a:off x="1864573" y="1690688"/>
          <a:ext cx="8180947" cy="510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2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9110" y="365126"/>
            <a:ext cx="8494690" cy="629325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quarter of the students (are, is) absent today.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remaining 20% of the protein (form, forms) enzymes.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50% of the water in this area (is, are) polluted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Half of the teachers (hold, holds) a master’s degree.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Nearly one in four people worldwide (is, are) Muslim.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Nearly 25% of people in the world (is, are) Muslim.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Twelve percent of the building (has, have) been renovated.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staff (meets, meet) on Tuesday mornings to discuss customer complaints.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staff (works, work) hard to meet their goals and deadlines.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bouquet of yellow roses (lend, lends) color and fragrance to the room.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 aunt or my uncle (is, are) arriving by train today.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Neither </a:t>
            </a:r>
            <a:r>
              <a:rPr lang="en-US" u="sng" dirty="0" smtClean="0"/>
              <a:t>Juan</a:t>
            </a:r>
            <a:r>
              <a:rPr lang="en-US" dirty="0" smtClean="0"/>
              <a:t> nor </a:t>
            </a:r>
            <a:r>
              <a:rPr lang="en-US" u="sng" dirty="0" smtClean="0"/>
              <a:t>his brothers</a:t>
            </a:r>
            <a:r>
              <a:rPr lang="en-US" dirty="0" smtClean="0"/>
              <a:t>  (is, are)  available.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Either </a:t>
            </a:r>
            <a:r>
              <a:rPr lang="en-US" u="sng" dirty="0" smtClean="0"/>
              <a:t>Kiana</a:t>
            </a:r>
            <a:r>
              <a:rPr lang="en-US" dirty="0" smtClean="0"/>
              <a:t> or </a:t>
            </a:r>
            <a:r>
              <a:rPr lang="en-US" u="sng" dirty="0" smtClean="0"/>
              <a:t>Casey</a:t>
            </a:r>
            <a:r>
              <a:rPr lang="en-US" dirty="0" smtClean="0"/>
              <a:t>  (is, are)</a:t>
            </a:r>
            <a:r>
              <a:rPr lang="en-US" u="sng" dirty="0" smtClean="0"/>
              <a:t> helping </a:t>
            </a:r>
            <a:r>
              <a:rPr lang="en-US" dirty="0" smtClean="0"/>
              <a:t>today with stage decorations.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Breaking and entering</a:t>
            </a:r>
            <a:r>
              <a:rPr lang="en-US" dirty="0" smtClean="0"/>
              <a:t> </a:t>
            </a:r>
            <a:r>
              <a:rPr lang="en-US" u="sng" dirty="0" smtClean="0"/>
              <a:t>is</a:t>
            </a:r>
            <a:r>
              <a:rPr lang="en-US" dirty="0" smtClean="0"/>
              <a:t> against the law.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 </a:t>
            </a:r>
            <a:r>
              <a:rPr lang="en-US" u="sng" dirty="0" smtClean="0"/>
              <a:t>bed and breakfast</a:t>
            </a:r>
            <a:r>
              <a:rPr lang="en-US" dirty="0" smtClean="0"/>
              <a:t> </a:t>
            </a:r>
            <a:r>
              <a:rPr lang="en-US" u="sng" dirty="0" smtClean="0"/>
              <a:t>was</a:t>
            </a:r>
            <a:r>
              <a:rPr lang="en-US" dirty="0" smtClean="0"/>
              <a:t> charming.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1. Percentages and Portions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417935" cy="299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Choose the correct answer in each number.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quarter </a:t>
            </a:r>
            <a:r>
              <a:rPr lang="en-US" dirty="0"/>
              <a:t>of the students </a:t>
            </a:r>
            <a:r>
              <a:rPr lang="en-US" dirty="0" smtClean="0"/>
              <a:t>(are, is) absent today.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remaining 20% of the protein </a:t>
            </a:r>
            <a:r>
              <a:rPr lang="en-US" dirty="0" smtClean="0"/>
              <a:t>(form, forms) </a:t>
            </a:r>
            <a:r>
              <a:rPr lang="en-US" dirty="0"/>
              <a:t>enzymes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50% of the water in this area (is, are) polluted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Half of the teachers (hold, holds) a master’s degree.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8504" y="4816699"/>
            <a:ext cx="9766479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Note: When we are looking at a sentence with words that indicate portions (percent in your example, also: fraction, some...), to choose the correct subject-verb agreement, we simply have </a:t>
            </a:r>
            <a:r>
              <a:rPr lang="en-US" sz="2400" b="1" dirty="0" smtClean="0">
                <a:solidFill>
                  <a:srgbClr val="FF0000"/>
                </a:solidFill>
              </a:rPr>
              <a:t>to look at the noun after "of"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018503" y="6042218"/>
            <a:ext cx="97664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http://ell.stackexchange.com/questions/26662/are-percentages-singular-or-plural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0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Nearly one in four people worldwide </a:t>
            </a:r>
            <a:r>
              <a:rPr lang="en-US" dirty="0" smtClean="0"/>
              <a:t>(is, are) </a:t>
            </a:r>
            <a:r>
              <a:rPr lang="en-US" dirty="0"/>
              <a:t>Muslim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Nearly 25% of people in the world </a:t>
            </a:r>
            <a:r>
              <a:rPr lang="en-US" dirty="0" smtClean="0"/>
              <a:t>(is, are) Muslim.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Twelve percent of the building </a:t>
            </a:r>
            <a:r>
              <a:rPr lang="en-US" dirty="0" smtClean="0"/>
              <a:t>(has, have) </a:t>
            </a:r>
            <a:r>
              <a:rPr lang="en-US" dirty="0"/>
              <a:t>been </a:t>
            </a:r>
            <a:r>
              <a:rPr lang="en-US" dirty="0" smtClean="0"/>
              <a:t>renovated.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</a:t>
            </a:r>
            <a:r>
              <a:rPr lang="en-US" dirty="0"/>
              <a:t>staff </a:t>
            </a:r>
            <a:r>
              <a:rPr lang="en-US" dirty="0" smtClean="0"/>
              <a:t>(meets, meet) </a:t>
            </a:r>
            <a:r>
              <a:rPr lang="en-US" dirty="0"/>
              <a:t>on Tuesday mornings to discuss customer </a:t>
            </a:r>
            <a:r>
              <a:rPr lang="en-US" dirty="0" smtClean="0"/>
              <a:t>complaints.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</a:t>
            </a:r>
            <a:r>
              <a:rPr lang="en-US" dirty="0"/>
              <a:t>staff </a:t>
            </a:r>
            <a:r>
              <a:rPr lang="en-US" dirty="0" smtClean="0"/>
              <a:t>(works, work) </a:t>
            </a:r>
            <a:r>
              <a:rPr lang="en-US" dirty="0"/>
              <a:t>hard to meet their goals and deadlines.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988734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Source: http://data.grammarbook.com/blog/singular-vs-plural/subject-and-verb-agreement-with-collective-nouns/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2. Two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bouquet of yellow roses </a:t>
            </a:r>
            <a:r>
              <a:rPr lang="en-US" dirty="0" smtClean="0"/>
              <a:t>(lend, lends) </a:t>
            </a:r>
            <a:r>
              <a:rPr lang="en-US" dirty="0"/>
              <a:t>color and fragrance to the room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Rule 2.</a:t>
            </a:r>
            <a:r>
              <a:rPr lang="en-US" dirty="0"/>
              <a:t> A subject will come </a:t>
            </a:r>
            <a:r>
              <a:rPr lang="en-US" b="1" dirty="0"/>
              <a:t>before</a:t>
            </a:r>
            <a:r>
              <a:rPr lang="en-US" dirty="0"/>
              <a:t> a phrase beginning with </a:t>
            </a:r>
            <a:r>
              <a:rPr lang="en-US" i="1" dirty="0"/>
              <a:t>of</a:t>
            </a:r>
            <a:r>
              <a:rPr lang="en-US" dirty="0"/>
              <a:t>. This is a key rule for understanding subjects. </a:t>
            </a:r>
          </a:p>
        </p:txBody>
      </p:sp>
    </p:spTree>
    <p:extLst>
      <p:ext uri="{BB962C8B-B14F-4D97-AF65-F5344CB8AC3E}">
        <p14:creationId xmlns:p14="http://schemas.microsoft.com/office/powerpoint/2010/main" val="14951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599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Birthday line up</vt:lpstr>
      <vt:lpstr>What are the important events in your birth of month?</vt:lpstr>
      <vt:lpstr>January – February – March – April – May - June </vt:lpstr>
      <vt:lpstr>NUMBERS IN OUR LIVES</vt:lpstr>
      <vt:lpstr>The importance of numbers in our daily lives</vt:lpstr>
      <vt:lpstr>Try this!</vt:lpstr>
      <vt:lpstr>Rule 1. Percentages and Portions</vt:lpstr>
      <vt:lpstr>Try this!</vt:lpstr>
      <vt:lpstr>Rule 2. Two nouns</vt:lpstr>
      <vt:lpstr>Rule 3. Either or, Neither nor</vt:lpstr>
      <vt:lpstr>Rule 4. Compound Nouns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line up</dc:title>
  <dc:creator>Sandra Sembel</dc:creator>
  <cp:lastModifiedBy>Sandra Sembel</cp:lastModifiedBy>
  <cp:revision>10</cp:revision>
  <dcterms:created xsi:type="dcterms:W3CDTF">2017-01-17T02:43:25Z</dcterms:created>
  <dcterms:modified xsi:type="dcterms:W3CDTF">2017-01-17T04:57:45Z</dcterms:modified>
</cp:coreProperties>
</file>