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A42E-EABD-42FB-B12F-5756A54DB760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934A-B97A-4ACE-93FB-3FA6C48C742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6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 smtClean="0"/>
              <a:t>Smiling or frowning? Sleeping or active? Interested or bored?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60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Real case study, real situations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497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65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0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49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5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3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30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5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2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9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4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CB80-9519-4BE3-8337-F55A199E52AB}" type="datetimeFigureOut">
              <a:rPr lang="id-ID" smtClean="0"/>
              <a:t>11/05/2015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9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id-ID" dirty="0" smtClean="0"/>
              <a:t>EFFECTIVE TEACHING AND LEARNING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24744"/>
            <a:ext cx="919302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/>
          </a:bodyPr>
          <a:lstStyle/>
          <a:p>
            <a:r>
              <a:rPr lang="id-ID" dirty="0" smtClean="0"/>
              <a:t>Summary:</a:t>
            </a:r>
            <a:br>
              <a:rPr lang="id-ID" dirty="0" smtClean="0"/>
            </a:br>
            <a:r>
              <a:rPr lang="id-ID" dirty="0" smtClean="0"/>
              <a:t>Effective teaching and learning!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94283"/>
              </p:ext>
            </p:extLst>
          </p:nvPr>
        </p:nvGraphicFramePr>
        <p:xfrm>
          <a:off x="755576" y="2492896"/>
          <a:ext cx="7848870" cy="2088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149"/>
                <a:gridCol w="888097"/>
                <a:gridCol w="1440160"/>
                <a:gridCol w="1368152"/>
                <a:gridCol w="1440160"/>
                <a:gridCol w="1368152"/>
              </a:tblGrid>
              <a:tr h="1015443"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I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4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H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E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A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R</a:t>
                      </a:r>
                      <a:endParaRPr lang="id-ID" sz="4000" dirty="0"/>
                    </a:p>
                  </a:txBody>
                  <a:tcPr/>
                </a:tc>
              </a:tr>
              <a:tr h="1072789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Inspiring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Helpful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Engaging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Applicable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Relevant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2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0"/>
            <a:ext cx="9131384" cy="60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2373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Successful teaching and learning</a:t>
            </a:r>
            <a:endParaRPr lang="id-ID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57301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Smiling or frowning?</a:t>
            </a:r>
            <a:endParaRPr lang="id-I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593074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Sleeping or active?</a:t>
            </a:r>
            <a:endParaRPr lang="id-I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2648198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Interested or bored?</a:t>
            </a:r>
            <a:endParaRPr lang="id-I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32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In a Successful Teaching and Learning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389169"/>
              </p:ext>
            </p:extLst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2632"/>
                <a:gridCol w="2883768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I See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I  Hear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Participants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 dirty="0" smtClean="0"/>
                    </a:p>
                    <a:p>
                      <a:endParaRPr lang="id-ID" sz="2800" dirty="0" smtClean="0"/>
                    </a:p>
                    <a:p>
                      <a:endParaRPr lang="id-ID" sz="2800" dirty="0" smtClean="0"/>
                    </a:p>
                    <a:p>
                      <a:endParaRPr lang="id-ID" sz="2800" dirty="0" smtClean="0"/>
                    </a:p>
                    <a:p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Facilitator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 dirty="0" smtClean="0"/>
                    </a:p>
                    <a:p>
                      <a:endParaRPr lang="id-ID" sz="2800" dirty="0" smtClean="0"/>
                    </a:p>
                    <a:p>
                      <a:endParaRPr lang="id-ID" sz="2800" dirty="0" smtClean="0"/>
                    </a:p>
                    <a:p>
                      <a:endParaRPr lang="id-ID" sz="2800" dirty="0" smtClean="0"/>
                    </a:p>
                    <a:p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66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r>
              <a:rPr lang="id-ID" dirty="0" smtClean="0"/>
              <a:t>So, what’s the lessons learned?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39"/>
            <a:ext cx="7604498" cy="52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3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92" y="-34320"/>
            <a:ext cx="7411848" cy="555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805264"/>
            <a:ext cx="8928992" cy="89504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Relevant to Needs and Interest (Meaningful)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486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72400" cy="63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6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05647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18304" y="5186576"/>
            <a:ext cx="864096" cy="8468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2880320" cy="819472"/>
          </a:xfrm>
          <a:solidFill>
            <a:srgbClr val="FFC000"/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Helpful!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23731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Easy to digest ; Provide learning guides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7536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Applicable </a:t>
            </a:r>
            <a:endParaRPr lang="id-ID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20" y="1340768"/>
            <a:ext cx="6984776" cy="53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22074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Demo</a:t>
            </a:r>
            <a:endParaRPr lang="id-ID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198649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Case Study</a:t>
            </a:r>
            <a:endParaRPr lang="id-ID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7836" y="45811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886" y="4008294"/>
            <a:ext cx="179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57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33265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644008"/>
            <a:ext cx="8229600" cy="1143000"/>
          </a:xfrm>
        </p:spPr>
        <p:txBody>
          <a:bodyPr>
            <a:normAutofit/>
          </a:bodyPr>
          <a:lstStyle/>
          <a:p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Inspiring</a:t>
            </a:r>
            <a:endParaRPr lang="id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2296" y="59947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Moving to Action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204147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100</Words>
  <Application>Microsoft Office PowerPoint</Application>
  <PresentationFormat>On-screen Show (4:3)</PresentationFormat>
  <Paragraphs>42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EFFECTIVE TEACHING AND LEARNING</vt:lpstr>
      <vt:lpstr>PowerPoint Presentation</vt:lpstr>
      <vt:lpstr>In a Successful Teaching and Learning</vt:lpstr>
      <vt:lpstr>So, what’s the lessons learned?</vt:lpstr>
      <vt:lpstr>Relevant to Needs and Interest (Meaningful)</vt:lpstr>
      <vt:lpstr>PowerPoint Presentation</vt:lpstr>
      <vt:lpstr>Be Helpful!</vt:lpstr>
      <vt:lpstr>Applicable </vt:lpstr>
      <vt:lpstr>Be Inspiring</vt:lpstr>
      <vt:lpstr>Summary: Effective teaching and learning!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</cp:revision>
  <dcterms:created xsi:type="dcterms:W3CDTF">2015-05-11T03:08:59Z</dcterms:created>
  <dcterms:modified xsi:type="dcterms:W3CDTF">2015-05-11T04:20:43Z</dcterms:modified>
</cp:coreProperties>
</file>