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4" r:id="rId7"/>
    <p:sldId id="260" r:id="rId8"/>
    <p:sldId id="266" r:id="rId9"/>
    <p:sldId id="262" r:id="rId10"/>
    <p:sldId id="263" r:id="rId11"/>
    <p:sldId id="261" r:id="rId12"/>
    <p:sldId id="267" r:id="rId13"/>
    <p:sldId id="265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FCF1D-FA38-004A-BFC9-09D86F0A364C}" type="doc">
      <dgm:prSet loTypeId="urn:microsoft.com/office/officeart/2005/8/layout/radial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989D5F5-F393-F74D-9260-02D5B70BD4F2}">
      <dgm:prSet phldrT="[Text]"/>
      <dgm:spPr/>
      <dgm:t>
        <a:bodyPr/>
        <a:lstStyle/>
        <a:p>
          <a:r>
            <a:rPr lang="en-US" dirty="0" smtClean="0"/>
            <a:t>Curriculum</a:t>
          </a:r>
          <a:endParaRPr lang="en-US" dirty="0"/>
        </a:p>
      </dgm:t>
    </dgm:pt>
    <dgm:pt modelId="{24610444-9A9A-654F-AE60-F00E2462E9CD}" type="parTrans" cxnId="{0B038329-4D98-984C-B382-FD50195D5676}">
      <dgm:prSet/>
      <dgm:spPr/>
      <dgm:t>
        <a:bodyPr/>
        <a:lstStyle/>
        <a:p>
          <a:endParaRPr lang="en-US"/>
        </a:p>
      </dgm:t>
    </dgm:pt>
    <dgm:pt modelId="{4D41E673-C132-644C-AFA7-4132DC952650}" type="sibTrans" cxnId="{0B038329-4D98-984C-B382-FD50195D5676}">
      <dgm:prSet/>
      <dgm:spPr/>
      <dgm:t>
        <a:bodyPr/>
        <a:lstStyle/>
        <a:p>
          <a:endParaRPr lang="en-US"/>
        </a:p>
      </dgm:t>
    </dgm:pt>
    <dgm:pt modelId="{2871D892-49E9-1B4C-9883-86328212DA60}">
      <dgm:prSet phldrT="[Text]" custT="1"/>
      <dgm:spPr/>
      <dgm:t>
        <a:bodyPr/>
        <a:lstStyle/>
        <a:p>
          <a:r>
            <a:rPr lang="en-US" sz="2000" dirty="0" smtClean="0"/>
            <a:t>Knowledge</a:t>
          </a:r>
          <a:endParaRPr lang="en-US" sz="2000" dirty="0"/>
        </a:p>
      </dgm:t>
    </dgm:pt>
    <dgm:pt modelId="{A7320EA9-1210-DF41-A782-D29F6589BF95}" type="parTrans" cxnId="{5EB2D7F0-5403-F147-8291-59D5B25BC605}">
      <dgm:prSet/>
      <dgm:spPr/>
      <dgm:t>
        <a:bodyPr/>
        <a:lstStyle/>
        <a:p>
          <a:endParaRPr lang="en-US"/>
        </a:p>
      </dgm:t>
    </dgm:pt>
    <dgm:pt modelId="{958FD05E-96AB-F344-B255-25411A1E4998}" type="sibTrans" cxnId="{5EB2D7F0-5403-F147-8291-59D5B25BC605}">
      <dgm:prSet/>
      <dgm:spPr/>
      <dgm:t>
        <a:bodyPr/>
        <a:lstStyle/>
        <a:p>
          <a:endParaRPr lang="en-US"/>
        </a:p>
      </dgm:t>
    </dgm:pt>
    <dgm:pt modelId="{C9C01FBB-6737-C240-B27D-9DE23A118BB9}">
      <dgm:prSet phldrT="[Text]" custT="1"/>
      <dgm:spPr/>
      <dgm:t>
        <a:bodyPr/>
        <a:lstStyle/>
        <a:p>
          <a:r>
            <a:rPr lang="en-US" sz="2000" dirty="0" smtClean="0"/>
            <a:t>Skills</a:t>
          </a:r>
          <a:endParaRPr lang="en-US" sz="2000" dirty="0"/>
        </a:p>
      </dgm:t>
    </dgm:pt>
    <dgm:pt modelId="{8BED58B2-C390-5943-8D91-95F26D7D9BEA}" type="parTrans" cxnId="{4416DFC3-FA78-0C4A-9F7A-B2790369E49E}">
      <dgm:prSet/>
      <dgm:spPr/>
      <dgm:t>
        <a:bodyPr/>
        <a:lstStyle/>
        <a:p>
          <a:endParaRPr lang="en-US"/>
        </a:p>
      </dgm:t>
    </dgm:pt>
    <dgm:pt modelId="{7A2507DF-1111-E243-B923-3350D115AA8D}" type="sibTrans" cxnId="{4416DFC3-FA78-0C4A-9F7A-B2790369E49E}">
      <dgm:prSet/>
      <dgm:spPr/>
      <dgm:t>
        <a:bodyPr/>
        <a:lstStyle/>
        <a:p>
          <a:endParaRPr lang="en-US"/>
        </a:p>
      </dgm:t>
    </dgm:pt>
    <dgm:pt modelId="{9F572E54-7D83-6B49-B81E-777E878C1D74}">
      <dgm:prSet phldrT="[Text]" custT="1"/>
      <dgm:spPr/>
      <dgm:t>
        <a:bodyPr/>
        <a:lstStyle/>
        <a:p>
          <a:r>
            <a:rPr lang="en-US" sz="2000" dirty="0" smtClean="0"/>
            <a:t>Instruction</a:t>
          </a:r>
          <a:endParaRPr lang="en-US" sz="2000" dirty="0"/>
        </a:p>
      </dgm:t>
    </dgm:pt>
    <dgm:pt modelId="{5F5705EC-0826-2148-A0E8-85BEAB7E1EAC}" type="parTrans" cxnId="{47FAC777-3958-C34C-9299-34EB8EE2FC1A}">
      <dgm:prSet/>
      <dgm:spPr/>
      <dgm:t>
        <a:bodyPr/>
        <a:lstStyle/>
        <a:p>
          <a:endParaRPr lang="en-US"/>
        </a:p>
      </dgm:t>
    </dgm:pt>
    <dgm:pt modelId="{78534861-E1DC-A548-8D4C-728782A15CEE}" type="sibTrans" cxnId="{47FAC777-3958-C34C-9299-34EB8EE2FC1A}">
      <dgm:prSet/>
      <dgm:spPr/>
      <dgm:t>
        <a:bodyPr/>
        <a:lstStyle/>
        <a:p>
          <a:endParaRPr lang="en-US"/>
        </a:p>
      </dgm:t>
    </dgm:pt>
    <dgm:pt modelId="{FF07CE2B-FFCF-444B-9F5A-DFDF3D4A7291}">
      <dgm:prSet phldrT="[Text]" custT="1"/>
      <dgm:spPr/>
      <dgm:t>
        <a:bodyPr/>
        <a:lstStyle/>
        <a:p>
          <a:r>
            <a:rPr lang="en-US" sz="2000" dirty="0" smtClean="0"/>
            <a:t>Context</a:t>
          </a:r>
          <a:endParaRPr lang="en-US" sz="2000" dirty="0"/>
        </a:p>
      </dgm:t>
    </dgm:pt>
    <dgm:pt modelId="{6CD0340D-3005-B141-9B19-8C7038F5B3C5}" type="parTrans" cxnId="{F885E5F8-9187-184D-9708-BD8F2E75E04E}">
      <dgm:prSet/>
      <dgm:spPr/>
      <dgm:t>
        <a:bodyPr/>
        <a:lstStyle/>
        <a:p>
          <a:endParaRPr lang="en-US"/>
        </a:p>
      </dgm:t>
    </dgm:pt>
    <dgm:pt modelId="{F21ED959-E622-4D44-8CD8-B51F600C2924}" type="sibTrans" cxnId="{F885E5F8-9187-184D-9708-BD8F2E75E04E}">
      <dgm:prSet/>
      <dgm:spPr/>
      <dgm:t>
        <a:bodyPr/>
        <a:lstStyle/>
        <a:p>
          <a:endParaRPr lang="en-US"/>
        </a:p>
      </dgm:t>
    </dgm:pt>
    <dgm:pt modelId="{FC1FB5A1-15E6-EA41-9150-E9A7F1EC2197}">
      <dgm:prSet phldrT="[Text]" custT="1"/>
      <dgm:spPr/>
      <dgm:t>
        <a:bodyPr/>
        <a:lstStyle/>
        <a:p>
          <a:r>
            <a:rPr lang="en-US" sz="1800" dirty="0" smtClean="0"/>
            <a:t>Assessment</a:t>
          </a:r>
          <a:endParaRPr lang="en-US" sz="1800" dirty="0"/>
        </a:p>
      </dgm:t>
    </dgm:pt>
    <dgm:pt modelId="{DD0F0DCF-5333-6748-8DC2-64B1678C53E9}" type="parTrans" cxnId="{E694B829-A311-7245-95C2-A65D16A96632}">
      <dgm:prSet/>
      <dgm:spPr/>
      <dgm:t>
        <a:bodyPr/>
        <a:lstStyle/>
        <a:p>
          <a:endParaRPr lang="en-US"/>
        </a:p>
      </dgm:t>
    </dgm:pt>
    <dgm:pt modelId="{68690F9E-875E-D34E-A25D-D63F08135964}" type="sibTrans" cxnId="{E694B829-A311-7245-95C2-A65D16A96632}">
      <dgm:prSet/>
      <dgm:spPr/>
      <dgm:t>
        <a:bodyPr/>
        <a:lstStyle/>
        <a:p>
          <a:endParaRPr lang="en-US"/>
        </a:p>
      </dgm:t>
    </dgm:pt>
    <dgm:pt modelId="{8F2533A0-A248-554F-BF9E-25875362E729}" type="pres">
      <dgm:prSet presAssocID="{DB6FCF1D-FA38-004A-BFC9-09D86F0A364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9A6DFE-DB60-2A47-B454-8921D18E75D2}" type="pres">
      <dgm:prSet presAssocID="{DB6FCF1D-FA38-004A-BFC9-09D86F0A364C}" presName="radial" presStyleCnt="0">
        <dgm:presLayoutVars>
          <dgm:animLvl val="ctr"/>
        </dgm:presLayoutVars>
      </dgm:prSet>
      <dgm:spPr/>
    </dgm:pt>
    <dgm:pt modelId="{5B263F49-86C1-9B49-A46A-92AAB89B7197}" type="pres">
      <dgm:prSet presAssocID="{9989D5F5-F393-F74D-9260-02D5B70BD4F2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F0390A8B-AE18-0849-BB8B-BA93BB7E57A8}" type="pres">
      <dgm:prSet presAssocID="{2871D892-49E9-1B4C-9883-86328212DA60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CB763-87E5-A34F-A2C8-E06323A76BC7}" type="pres">
      <dgm:prSet presAssocID="{C9C01FBB-6737-C240-B27D-9DE23A118BB9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B84F1-4817-3543-93D0-4F08B1021836}" type="pres">
      <dgm:prSet presAssocID="{9F572E54-7D83-6B49-B81E-777E878C1D74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481FF6-9A95-6241-B614-01DFB7514C6B}" type="pres">
      <dgm:prSet presAssocID="{FC1FB5A1-15E6-EA41-9150-E9A7F1EC2197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2DAF1E-6842-EE49-87BE-FBDBF931F72F}" type="pres">
      <dgm:prSet presAssocID="{FF07CE2B-FFCF-444B-9F5A-DFDF3D4A7291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38329-4D98-984C-B382-FD50195D5676}" srcId="{DB6FCF1D-FA38-004A-BFC9-09D86F0A364C}" destId="{9989D5F5-F393-F74D-9260-02D5B70BD4F2}" srcOrd="0" destOrd="0" parTransId="{24610444-9A9A-654F-AE60-F00E2462E9CD}" sibTransId="{4D41E673-C132-644C-AFA7-4132DC952650}"/>
    <dgm:cxn modelId="{15545E1B-9968-E74D-A15C-ECD0D1C08603}" type="presOf" srcId="{9989D5F5-F393-F74D-9260-02D5B70BD4F2}" destId="{5B263F49-86C1-9B49-A46A-92AAB89B7197}" srcOrd="0" destOrd="0" presId="urn:microsoft.com/office/officeart/2005/8/layout/radial3"/>
    <dgm:cxn modelId="{F1EA5361-925B-F44A-9EF2-D64076A2353F}" type="presOf" srcId="{FC1FB5A1-15E6-EA41-9150-E9A7F1EC2197}" destId="{EA481FF6-9A95-6241-B614-01DFB7514C6B}" srcOrd="0" destOrd="0" presId="urn:microsoft.com/office/officeart/2005/8/layout/radial3"/>
    <dgm:cxn modelId="{F885E5F8-9187-184D-9708-BD8F2E75E04E}" srcId="{9989D5F5-F393-F74D-9260-02D5B70BD4F2}" destId="{FF07CE2B-FFCF-444B-9F5A-DFDF3D4A7291}" srcOrd="4" destOrd="0" parTransId="{6CD0340D-3005-B141-9B19-8C7038F5B3C5}" sibTransId="{F21ED959-E622-4D44-8CD8-B51F600C2924}"/>
    <dgm:cxn modelId="{E694B829-A311-7245-95C2-A65D16A96632}" srcId="{9989D5F5-F393-F74D-9260-02D5B70BD4F2}" destId="{FC1FB5A1-15E6-EA41-9150-E9A7F1EC2197}" srcOrd="3" destOrd="0" parTransId="{DD0F0DCF-5333-6748-8DC2-64B1678C53E9}" sibTransId="{68690F9E-875E-D34E-A25D-D63F08135964}"/>
    <dgm:cxn modelId="{FC5364B5-12D5-BF42-964D-7426C1ECB275}" type="presOf" srcId="{9F572E54-7D83-6B49-B81E-777E878C1D74}" destId="{F61B84F1-4817-3543-93D0-4F08B1021836}" srcOrd="0" destOrd="0" presId="urn:microsoft.com/office/officeart/2005/8/layout/radial3"/>
    <dgm:cxn modelId="{4416DFC3-FA78-0C4A-9F7A-B2790369E49E}" srcId="{9989D5F5-F393-F74D-9260-02D5B70BD4F2}" destId="{C9C01FBB-6737-C240-B27D-9DE23A118BB9}" srcOrd="1" destOrd="0" parTransId="{8BED58B2-C390-5943-8D91-95F26D7D9BEA}" sibTransId="{7A2507DF-1111-E243-B923-3350D115AA8D}"/>
    <dgm:cxn modelId="{47FAC777-3958-C34C-9299-34EB8EE2FC1A}" srcId="{9989D5F5-F393-F74D-9260-02D5B70BD4F2}" destId="{9F572E54-7D83-6B49-B81E-777E878C1D74}" srcOrd="2" destOrd="0" parTransId="{5F5705EC-0826-2148-A0E8-85BEAB7E1EAC}" sibTransId="{78534861-E1DC-A548-8D4C-728782A15CEE}"/>
    <dgm:cxn modelId="{5EB2D7F0-5403-F147-8291-59D5B25BC605}" srcId="{9989D5F5-F393-F74D-9260-02D5B70BD4F2}" destId="{2871D892-49E9-1B4C-9883-86328212DA60}" srcOrd="0" destOrd="0" parTransId="{A7320EA9-1210-DF41-A782-D29F6589BF95}" sibTransId="{958FD05E-96AB-F344-B255-25411A1E4998}"/>
    <dgm:cxn modelId="{3A2A9BA6-7496-9E42-B5DE-EEDD468E22B0}" type="presOf" srcId="{FF07CE2B-FFCF-444B-9F5A-DFDF3D4A7291}" destId="{1F2DAF1E-6842-EE49-87BE-FBDBF931F72F}" srcOrd="0" destOrd="0" presId="urn:microsoft.com/office/officeart/2005/8/layout/radial3"/>
    <dgm:cxn modelId="{486856C4-D6C6-FF44-8B8B-E7B840088A79}" type="presOf" srcId="{2871D892-49E9-1B4C-9883-86328212DA60}" destId="{F0390A8B-AE18-0849-BB8B-BA93BB7E57A8}" srcOrd="0" destOrd="0" presId="urn:microsoft.com/office/officeart/2005/8/layout/radial3"/>
    <dgm:cxn modelId="{8E94F7AD-E5B5-A44F-A5EA-8CFC9F34AD04}" type="presOf" srcId="{DB6FCF1D-FA38-004A-BFC9-09D86F0A364C}" destId="{8F2533A0-A248-554F-BF9E-25875362E729}" srcOrd="0" destOrd="0" presId="urn:microsoft.com/office/officeart/2005/8/layout/radial3"/>
    <dgm:cxn modelId="{07E12B90-50EF-5445-BD36-1747F44696E6}" type="presOf" srcId="{C9C01FBB-6737-C240-B27D-9DE23A118BB9}" destId="{D5ECB763-87E5-A34F-A2C8-E06323A76BC7}" srcOrd="0" destOrd="0" presId="urn:microsoft.com/office/officeart/2005/8/layout/radial3"/>
    <dgm:cxn modelId="{9EF9A84B-D827-6C4D-A717-ECB9C8CB2E98}" type="presParOf" srcId="{8F2533A0-A248-554F-BF9E-25875362E729}" destId="{6F9A6DFE-DB60-2A47-B454-8921D18E75D2}" srcOrd="0" destOrd="0" presId="urn:microsoft.com/office/officeart/2005/8/layout/radial3"/>
    <dgm:cxn modelId="{F716C75D-D475-0542-A254-C6351AF865DD}" type="presParOf" srcId="{6F9A6DFE-DB60-2A47-B454-8921D18E75D2}" destId="{5B263F49-86C1-9B49-A46A-92AAB89B7197}" srcOrd="0" destOrd="0" presId="urn:microsoft.com/office/officeart/2005/8/layout/radial3"/>
    <dgm:cxn modelId="{31598578-F158-7846-ADCE-00DD9DA0D496}" type="presParOf" srcId="{6F9A6DFE-DB60-2A47-B454-8921D18E75D2}" destId="{F0390A8B-AE18-0849-BB8B-BA93BB7E57A8}" srcOrd="1" destOrd="0" presId="urn:microsoft.com/office/officeart/2005/8/layout/radial3"/>
    <dgm:cxn modelId="{48031483-253C-7F44-8643-2009E816EB32}" type="presParOf" srcId="{6F9A6DFE-DB60-2A47-B454-8921D18E75D2}" destId="{D5ECB763-87E5-A34F-A2C8-E06323A76BC7}" srcOrd="2" destOrd="0" presId="urn:microsoft.com/office/officeart/2005/8/layout/radial3"/>
    <dgm:cxn modelId="{50299CEC-86BB-C743-8246-A675D549E4A8}" type="presParOf" srcId="{6F9A6DFE-DB60-2A47-B454-8921D18E75D2}" destId="{F61B84F1-4817-3543-93D0-4F08B1021836}" srcOrd="3" destOrd="0" presId="urn:microsoft.com/office/officeart/2005/8/layout/radial3"/>
    <dgm:cxn modelId="{DE38EB7C-C4F2-A540-9C93-4E95CE1DE178}" type="presParOf" srcId="{6F9A6DFE-DB60-2A47-B454-8921D18E75D2}" destId="{EA481FF6-9A95-6241-B614-01DFB7514C6B}" srcOrd="4" destOrd="0" presId="urn:microsoft.com/office/officeart/2005/8/layout/radial3"/>
    <dgm:cxn modelId="{78EC61A5-987E-E94F-9C9C-D11B21B502E2}" type="presParOf" srcId="{6F9A6DFE-DB60-2A47-B454-8921D18E75D2}" destId="{1F2DAF1E-6842-EE49-87BE-FBDBF931F72F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CBC769-0E85-9141-A1A4-886077F45B83}" type="doc">
      <dgm:prSet loTypeId="urn:microsoft.com/office/officeart/2005/8/layout/vList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906392-572A-974F-A368-130D942804DA}">
      <dgm:prSet phldrT="[Text]"/>
      <dgm:spPr/>
      <dgm:t>
        <a:bodyPr/>
        <a:lstStyle/>
        <a:p>
          <a:r>
            <a:rPr lang="en-US" dirty="0" smtClean="0"/>
            <a:t>Formal</a:t>
          </a:r>
          <a:endParaRPr lang="en-US" dirty="0"/>
        </a:p>
      </dgm:t>
    </dgm:pt>
    <dgm:pt modelId="{F393977D-938D-3646-BFBE-44907A66105D}" type="parTrans" cxnId="{C6FC0CE4-A5CA-DC4A-84B9-15D33B7D4558}">
      <dgm:prSet/>
      <dgm:spPr/>
      <dgm:t>
        <a:bodyPr/>
        <a:lstStyle/>
        <a:p>
          <a:endParaRPr lang="en-US"/>
        </a:p>
      </dgm:t>
    </dgm:pt>
    <dgm:pt modelId="{BA7C7C2A-699B-894D-A52F-C94F40F32B50}" type="sibTrans" cxnId="{C6FC0CE4-A5CA-DC4A-84B9-15D33B7D4558}">
      <dgm:prSet/>
      <dgm:spPr/>
      <dgm:t>
        <a:bodyPr/>
        <a:lstStyle/>
        <a:p>
          <a:endParaRPr lang="en-US"/>
        </a:p>
      </dgm:t>
    </dgm:pt>
    <dgm:pt modelId="{26FD5A8B-EB60-524E-8F03-6DE53E639F61}">
      <dgm:prSet phldrT="[Text]"/>
      <dgm:spPr/>
      <dgm:t>
        <a:bodyPr/>
        <a:lstStyle/>
        <a:p>
          <a:r>
            <a:rPr lang="en-US" dirty="0" smtClean="0"/>
            <a:t>Hidden</a:t>
          </a:r>
          <a:endParaRPr lang="en-US" dirty="0"/>
        </a:p>
      </dgm:t>
    </dgm:pt>
    <dgm:pt modelId="{FAEB43AC-71D7-EE4A-841F-C22A165531CB}" type="parTrans" cxnId="{A4EAA3BD-BDE1-F944-8CF8-907CE1564405}">
      <dgm:prSet/>
      <dgm:spPr/>
      <dgm:t>
        <a:bodyPr/>
        <a:lstStyle/>
        <a:p>
          <a:endParaRPr lang="en-US"/>
        </a:p>
      </dgm:t>
    </dgm:pt>
    <dgm:pt modelId="{343D47C9-5ACF-6C4F-9C9F-16CDE79E7B66}" type="sibTrans" cxnId="{A4EAA3BD-BDE1-F944-8CF8-907CE1564405}">
      <dgm:prSet/>
      <dgm:spPr/>
      <dgm:t>
        <a:bodyPr/>
        <a:lstStyle/>
        <a:p>
          <a:endParaRPr lang="en-US"/>
        </a:p>
      </dgm:t>
    </dgm:pt>
    <dgm:pt modelId="{F257ED07-6E4D-534F-9188-5A96A9F1E438}">
      <dgm:prSet phldrT="[Text]" custT="1"/>
      <dgm:spPr/>
      <dgm:t>
        <a:bodyPr/>
        <a:lstStyle/>
        <a:p>
          <a:r>
            <a:rPr lang="en-US" sz="2400" dirty="0" smtClean="0"/>
            <a:t>Written</a:t>
          </a:r>
          <a:endParaRPr lang="en-US" sz="2400" dirty="0"/>
        </a:p>
      </dgm:t>
    </dgm:pt>
    <dgm:pt modelId="{56A7126A-9A26-F748-95AB-E28AA9D08506}" type="parTrans" cxnId="{63936801-46A0-1B41-BEC5-7F5779749EED}">
      <dgm:prSet/>
      <dgm:spPr/>
      <dgm:t>
        <a:bodyPr/>
        <a:lstStyle/>
        <a:p>
          <a:endParaRPr lang="en-US"/>
        </a:p>
      </dgm:t>
    </dgm:pt>
    <dgm:pt modelId="{5740272B-F1B5-BA4F-A1EB-C855D42707FC}" type="sibTrans" cxnId="{63936801-46A0-1B41-BEC5-7F5779749EED}">
      <dgm:prSet/>
      <dgm:spPr/>
      <dgm:t>
        <a:bodyPr/>
        <a:lstStyle/>
        <a:p>
          <a:endParaRPr lang="en-US"/>
        </a:p>
      </dgm:t>
    </dgm:pt>
    <dgm:pt modelId="{9A2C46E8-F7C7-524F-9686-996B456BE19B}">
      <dgm:prSet phldrT="[Text]" custT="1"/>
      <dgm:spPr/>
      <dgm:t>
        <a:bodyPr/>
        <a:lstStyle/>
        <a:p>
          <a:r>
            <a:rPr lang="en-US" sz="2400" dirty="0" smtClean="0"/>
            <a:t>Unwritten</a:t>
          </a:r>
          <a:endParaRPr lang="en-US" sz="2400" dirty="0"/>
        </a:p>
      </dgm:t>
    </dgm:pt>
    <dgm:pt modelId="{D8E1853A-E0D0-144A-AD61-7E8421D7D2ED}" type="parTrans" cxnId="{3E2E1440-8458-5E4D-A07F-C3056EB513E8}">
      <dgm:prSet/>
      <dgm:spPr/>
      <dgm:t>
        <a:bodyPr/>
        <a:lstStyle/>
        <a:p>
          <a:endParaRPr lang="en-US"/>
        </a:p>
      </dgm:t>
    </dgm:pt>
    <dgm:pt modelId="{58E67115-CD99-CB45-90FD-71615723F235}" type="sibTrans" cxnId="{3E2E1440-8458-5E4D-A07F-C3056EB513E8}">
      <dgm:prSet/>
      <dgm:spPr/>
      <dgm:t>
        <a:bodyPr/>
        <a:lstStyle/>
        <a:p>
          <a:endParaRPr lang="en-US"/>
        </a:p>
      </dgm:t>
    </dgm:pt>
    <dgm:pt modelId="{B5950F6B-AF35-244D-8D6E-7D1642F28716}">
      <dgm:prSet phldrT="[Text]" custT="1"/>
      <dgm:spPr/>
      <dgm:t>
        <a:bodyPr/>
        <a:lstStyle/>
        <a:p>
          <a:r>
            <a:rPr lang="en-US" sz="2400" dirty="0" smtClean="0"/>
            <a:t>(All learning experiences)</a:t>
          </a:r>
        </a:p>
        <a:p>
          <a:endParaRPr lang="en-US" sz="2400" dirty="0"/>
        </a:p>
      </dgm:t>
    </dgm:pt>
    <dgm:pt modelId="{E23C3487-F2B6-8646-B7F9-81886C15844B}" type="parTrans" cxnId="{D27B86F7-6A00-064C-BDAC-92518BF14C62}">
      <dgm:prSet/>
      <dgm:spPr/>
      <dgm:t>
        <a:bodyPr/>
        <a:lstStyle/>
        <a:p>
          <a:endParaRPr lang="en-US"/>
        </a:p>
      </dgm:t>
    </dgm:pt>
    <dgm:pt modelId="{432C4AF3-45FF-3948-9B5B-CACA1D459EC6}" type="sibTrans" cxnId="{D27B86F7-6A00-064C-BDAC-92518BF14C62}">
      <dgm:prSet/>
      <dgm:spPr/>
      <dgm:t>
        <a:bodyPr/>
        <a:lstStyle/>
        <a:p>
          <a:endParaRPr lang="en-US"/>
        </a:p>
      </dgm:t>
    </dgm:pt>
    <dgm:pt modelId="{5AF95ACE-0BF8-E445-A65C-82F2511AA7B2}" type="pres">
      <dgm:prSet presAssocID="{51CBC769-0E85-9141-A1A4-886077F45B8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06E2A8-035F-E440-BFB3-E8D69B753F2D}" type="pres">
      <dgm:prSet presAssocID="{40906392-572A-974F-A368-130D942804DA}" presName="linNode" presStyleCnt="0"/>
      <dgm:spPr/>
    </dgm:pt>
    <dgm:pt modelId="{46A4B719-0984-D843-AE12-5787D87999F7}" type="pres">
      <dgm:prSet presAssocID="{40906392-572A-974F-A368-130D942804D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CBE6E-F3B3-0E40-AEAC-3704EFBCE8D9}" type="pres">
      <dgm:prSet presAssocID="{40906392-572A-974F-A368-130D942804D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F60C5F-68BE-A541-8049-F35401936614}" type="pres">
      <dgm:prSet presAssocID="{BA7C7C2A-699B-894D-A52F-C94F40F32B50}" presName="spacing" presStyleCnt="0"/>
      <dgm:spPr/>
    </dgm:pt>
    <dgm:pt modelId="{AD34A969-FFB6-464E-A29F-488CFDF6D727}" type="pres">
      <dgm:prSet presAssocID="{26FD5A8B-EB60-524E-8F03-6DE53E639F61}" presName="linNode" presStyleCnt="0"/>
      <dgm:spPr/>
    </dgm:pt>
    <dgm:pt modelId="{E9C68E16-F98F-6448-872F-B8BFC3B8B7B7}" type="pres">
      <dgm:prSet presAssocID="{26FD5A8B-EB60-524E-8F03-6DE53E639F6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92769-FB5E-3A41-B12D-82414FAEA30B}" type="pres">
      <dgm:prSet presAssocID="{26FD5A8B-EB60-524E-8F03-6DE53E639F6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936801-46A0-1B41-BEC5-7F5779749EED}" srcId="{40906392-572A-974F-A368-130D942804DA}" destId="{F257ED07-6E4D-534F-9188-5A96A9F1E438}" srcOrd="0" destOrd="0" parTransId="{56A7126A-9A26-F748-95AB-E28AA9D08506}" sibTransId="{5740272B-F1B5-BA4F-A1EB-C855D42707FC}"/>
    <dgm:cxn modelId="{3E2E1440-8458-5E4D-A07F-C3056EB513E8}" srcId="{26FD5A8B-EB60-524E-8F03-6DE53E639F61}" destId="{9A2C46E8-F7C7-524F-9686-996B456BE19B}" srcOrd="0" destOrd="0" parTransId="{D8E1853A-E0D0-144A-AD61-7E8421D7D2ED}" sibTransId="{58E67115-CD99-CB45-90FD-71615723F235}"/>
    <dgm:cxn modelId="{A4EAA3BD-BDE1-F944-8CF8-907CE1564405}" srcId="{51CBC769-0E85-9141-A1A4-886077F45B83}" destId="{26FD5A8B-EB60-524E-8F03-6DE53E639F61}" srcOrd="1" destOrd="0" parTransId="{FAEB43AC-71D7-EE4A-841F-C22A165531CB}" sibTransId="{343D47C9-5ACF-6C4F-9C9F-16CDE79E7B66}"/>
    <dgm:cxn modelId="{D27B86F7-6A00-064C-BDAC-92518BF14C62}" srcId="{26FD5A8B-EB60-524E-8F03-6DE53E639F61}" destId="{B5950F6B-AF35-244D-8D6E-7D1642F28716}" srcOrd="1" destOrd="0" parTransId="{E23C3487-F2B6-8646-B7F9-81886C15844B}" sibTransId="{432C4AF3-45FF-3948-9B5B-CACA1D459EC6}"/>
    <dgm:cxn modelId="{DEF88CC0-66CF-0D42-93F9-E4632D985CD3}" type="presOf" srcId="{9A2C46E8-F7C7-524F-9686-996B456BE19B}" destId="{2B392769-FB5E-3A41-B12D-82414FAEA30B}" srcOrd="0" destOrd="0" presId="urn:microsoft.com/office/officeart/2005/8/layout/vList6"/>
    <dgm:cxn modelId="{C6FC0CE4-A5CA-DC4A-84B9-15D33B7D4558}" srcId="{51CBC769-0E85-9141-A1A4-886077F45B83}" destId="{40906392-572A-974F-A368-130D942804DA}" srcOrd="0" destOrd="0" parTransId="{F393977D-938D-3646-BFBE-44907A66105D}" sibTransId="{BA7C7C2A-699B-894D-A52F-C94F40F32B50}"/>
    <dgm:cxn modelId="{C092A2B8-DD4B-224B-8E23-A4D56601F712}" type="presOf" srcId="{26FD5A8B-EB60-524E-8F03-6DE53E639F61}" destId="{E9C68E16-F98F-6448-872F-B8BFC3B8B7B7}" srcOrd="0" destOrd="0" presId="urn:microsoft.com/office/officeart/2005/8/layout/vList6"/>
    <dgm:cxn modelId="{FF64C4D8-3E83-994A-A24A-0D3D86262CA2}" type="presOf" srcId="{F257ED07-6E4D-534F-9188-5A96A9F1E438}" destId="{DE8CBE6E-F3B3-0E40-AEAC-3704EFBCE8D9}" srcOrd="0" destOrd="0" presId="urn:microsoft.com/office/officeart/2005/8/layout/vList6"/>
    <dgm:cxn modelId="{DC627759-A8CA-2B4A-9F15-B722F7CCBB5A}" type="presOf" srcId="{51CBC769-0E85-9141-A1A4-886077F45B83}" destId="{5AF95ACE-0BF8-E445-A65C-82F2511AA7B2}" srcOrd="0" destOrd="0" presId="urn:microsoft.com/office/officeart/2005/8/layout/vList6"/>
    <dgm:cxn modelId="{F3973BB4-8914-EE4B-A314-DA0A2E0DB653}" type="presOf" srcId="{40906392-572A-974F-A368-130D942804DA}" destId="{46A4B719-0984-D843-AE12-5787D87999F7}" srcOrd="0" destOrd="0" presId="urn:microsoft.com/office/officeart/2005/8/layout/vList6"/>
    <dgm:cxn modelId="{0B839FC7-5EA0-8241-9296-F526A787110E}" type="presOf" srcId="{B5950F6B-AF35-244D-8D6E-7D1642F28716}" destId="{2B392769-FB5E-3A41-B12D-82414FAEA30B}" srcOrd="0" destOrd="1" presId="urn:microsoft.com/office/officeart/2005/8/layout/vList6"/>
    <dgm:cxn modelId="{539723A9-87A1-4243-B9D2-389D697B6BE2}" type="presParOf" srcId="{5AF95ACE-0BF8-E445-A65C-82F2511AA7B2}" destId="{6A06E2A8-035F-E440-BFB3-E8D69B753F2D}" srcOrd="0" destOrd="0" presId="urn:microsoft.com/office/officeart/2005/8/layout/vList6"/>
    <dgm:cxn modelId="{824049FC-230D-AC43-A062-9891DFD18A8E}" type="presParOf" srcId="{6A06E2A8-035F-E440-BFB3-E8D69B753F2D}" destId="{46A4B719-0984-D843-AE12-5787D87999F7}" srcOrd="0" destOrd="0" presId="urn:microsoft.com/office/officeart/2005/8/layout/vList6"/>
    <dgm:cxn modelId="{2A7DA68D-D017-6642-9E4E-CA556FCEA5D6}" type="presParOf" srcId="{6A06E2A8-035F-E440-BFB3-E8D69B753F2D}" destId="{DE8CBE6E-F3B3-0E40-AEAC-3704EFBCE8D9}" srcOrd="1" destOrd="0" presId="urn:microsoft.com/office/officeart/2005/8/layout/vList6"/>
    <dgm:cxn modelId="{EA8D16A9-B3D9-DA4D-8927-C472484DAC69}" type="presParOf" srcId="{5AF95ACE-0BF8-E445-A65C-82F2511AA7B2}" destId="{6CF60C5F-68BE-A541-8049-F35401936614}" srcOrd="1" destOrd="0" presId="urn:microsoft.com/office/officeart/2005/8/layout/vList6"/>
    <dgm:cxn modelId="{0E6E2E71-60D3-C145-A1FC-C19D3B68F243}" type="presParOf" srcId="{5AF95ACE-0BF8-E445-A65C-82F2511AA7B2}" destId="{AD34A969-FFB6-464E-A29F-488CFDF6D727}" srcOrd="2" destOrd="0" presId="urn:microsoft.com/office/officeart/2005/8/layout/vList6"/>
    <dgm:cxn modelId="{7C67F4B0-CE1F-BF42-9813-A843EF2351C0}" type="presParOf" srcId="{AD34A969-FFB6-464E-A29F-488CFDF6D727}" destId="{E9C68E16-F98F-6448-872F-B8BFC3B8B7B7}" srcOrd="0" destOrd="0" presId="urn:microsoft.com/office/officeart/2005/8/layout/vList6"/>
    <dgm:cxn modelId="{16A7F2A5-6C77-D647-8F78-B0277D1A835F}" type="presParOf" srcId="{AD34A969-FFB6-464E-A29F-488CFDF6D727}" destId="{2B392769-FB5E-3A41-B12D-82414FAEA30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2CD027-05FD-AA4C-9187-5E546843E5DE}" type="doc">
      <dgm:prSet loTypeId="urn:microsoft.com/office/officeart/2005/8/layout/lProcess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54DB8A4-4434-FB4E-87F1-B753E94B4A63}">
      <dgm:prSet phldrT="[Text]"/>
      <dgm:spPr/>
      <dgm:t>
        <a:bodyPr/>
        <a:lstStyle/>
        <a:p>
          <a:r>
            <a:rPr lang="en-US" dirty="0" smtClean="0"/>
            <a:t>Content</a:t>
          </a:r>
        </a:p>
      </dgm:t>
    </dgm:pt>
    <dgm:pt modelId="{C92002A5-E913-F044-B358-E06CC45C4206}" type="parTrans" cxnId="{6D90B3EE-70D3-9D45-BD04-81B90F81C7A2}">
      <dgm:prSet/>
      <dgm:spPr/>
      <dgm:t>
        <a:bodyPr/>
        <a:lstStyle/>
        <a:p>
          <a:endParaRPr lang="en-US"/>
        </a:p>
      </dgm:t>
    </dgm:pt>
    <dgm:pt modelId="{80C6526E-E438-8742-B05F-21657B2096B8}" type="sibTrans" cxnId="{6D90B3EE-70D3-9D45-BD04-81B90F81C7A2}">
      <dgm:prSet/>
      <dgm:spPr/>
      <dgm:t>
        <a:bodyPr/>
        <a:lstStyle/>
        <a:p>
          <a:endParaRPr lang="en-US"/>
        </a:p>
      </dgm:t>
    </dgm:pt>
    <dgm:pt modelId="{95AA0A7D-3397-A24A-958A-5A0494B8C675}">
      <dgm:prSet phldrT="[Text]"/>
      <dgm:spPr/>
      <dgm:t>
        <a:bodyPr/>
        <a:lstStyle/>
        <a:p>
          <a:r>
            <a:rPr lang="en-US" dirty="0" smtClean="0"/>
            <a:t>Product</a:t>
          </a:r>
        </a:p>
      </dgm:t>
    </dgm:pt>
    <dgm:pt modelId="{13A1B1F0-7AFB-B143-B6AA-280940FABE50}" type="parTrans" cxnId="{C7B38A10-60FE-034F-A457-3E79F883A0C7}">
      <dgm:prSet/>
      <dgm:spPr/>
      <dgm:t>
        <a:bodyPr/>
        <a:lstStyle/>
        <a:p>
          <a:endParaRPr lang="en-US"/>
        </a:p>
      </dgm:t>
    </dgm:pt>
    <dgm:pt modelId="{99540849-B3B9-824B-A6D4-872AD049E199}" type="sibTrans" cxnId="{C7B38A10-60FE-034F-A457-3E79F883A0C7}">
      <dgm:prSet/>
      <dgm:spPr/>
      <dgm:t>
        <a:bodyPr/>
        <a:lstStyle/>
        <a:p>
          <a:endParaRPr lang="en-US"/>
        </a:p>
      </dgm:t>
    </dgm:pt>
    <dgm:pt modelId="{337F92E6-1DC7-9143-9866-C0B9C54A97F6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EF1CBB7D-5F6C-2241-8505-2A194D210E6E}" type="parTrans" cxnId="{7555F809-1AE7-DD4B-BE36-6ADA20823585}">
      <dgm:prSet/>
      <dgm:spPr/>
      <dgm:t>
        <a:bodyPr/>
        <a:lstStyle/>
        <a:p>
          <a:endParaRPr lang="en-US"/>
        </a:p>
      </dgm:t>
    </dgm:pt>
    <dgm:pt modelId="{E03B5795-38C9-4E4E-9ADB-B1A8A2117326}" type="sibTrans" cxnId="{7555F809-1AE7-DD4B-BE36-6ADA20823585}">
      <dgm:prSet/>
      <dgm:spPr/>
      <dgm:t>
        <a:bodyPr/>
        <a:lstStyle/>
        <a:p>
          <a:endParaRPr lang="en-US"/>
        </a:p>
      </dgm:t>
    </dgm:pt>
    <dgm:pt modelId="{00C84DD6-7CFD-AF40-A0AB-79B5E2113A19}">
      <dgm:prSet phldrT="[Text]"/>
      <dgm:spPr/>
      <dgm:t>
        <a:bodyPr/>
        <a:lstStyle/>
        <a:p>
          <a:r>
            <a:rPr lang="en-US" dirty="0" smtClean="0"/>
            <a:t>Knowledge</a:t>
          </a:r>
        </a:p>
      </dgm:t>
    </dgm:pt>
    <dgm:pt modelId="{528AF3B5-8CCD-0D49-8AA8-7AA04030EFD9}" type="parTrans" cxnId="{322D7444-0A9E-6F4A-B28F-C7171DE00416}">
      <dgm:prSet/>
      <dgm:spPr/>
      <dgm:t>
        <a:bodyPr/>
        <a:lstStyle/>
        <a:p>
          <a:endParaRPr lang="en-US"/>
        </a:p>
      </dgm:t>
    </dgm:pt>
    <dgm:pt modelId="{1A76242F-6C35-4848-9655-25FC6680CDC4}" type="sibTrans" cxnId="{322D7444-0A9E-6F4A-B28F-C7171DE00416}">
      <dgm:prSet/>
      <dgm:spPr/>
      <dgm:t>
        <a:bodyPr/>
        <a:lstStyle/>
        <a:p>
          <a:endParaRPr lang="en-US"/>
        </a:p>
      </dgm:t>
    </dgm:pt>
    <dgm:pt modelId="{FFCD9BA8-912A-6848-ACAA-500D9EB9F8B1}">
      <dgm:prSet phldrT="[Text]"/>
      <dgm:spPr/>
      <dgm:t>
        <a:bodyPr/>
        <a:lstStyle/>
        <a:p>
          <a:r>
            <a:rPr lang="en-US" dirty="0" smtClean="0"/>
            <a:t>Skills</a:t>
          </a:r>
        </a:p>
      </dgm:t>
    </dgm:pt>
    <dgm:pt modelId="{7385AC53-059F-8B43-945C-A70EB3AFD04C}" type="parTrans" cxnId="{E7E64D39-E689-7947-B567-0CCBF0111ACA}">
      <dgm:prSet/>
      <dgm:spPr/>
      <dgm:t>
        <a:bodyPr/>
        <a:lstStyle/>
        <a:p>
          <a:endParaRPr lang="en-US"/>
        </a:p>
      </dgm:t>
    </dgm:pt>
    <dgm:pt modelId="{610E9551-33DA-FF40-8CDA-552FAF85304E}" type="sibTrans" cxnId="{E7E64D39-E689-7947-B567-0CCBF0111ACA}">
      <dgm:prSet/>
      <dgm:spPr/>
      <dgm:t>
        <a:bodyPr/>
        <a:lstStyle/>
        <a:p>
          <a:endParaRPr lang="en-US"/>
        </a:p>
      </dgm:t>
    </dgm:pt>
    <dgm:pt modelId="{704CA76F-7C9D-8B46-B1E0-056E9B3CE649}">
      <dgm:prSet phldrT="[Text]"/>
      <dgm:spPr/>
      <dgm:t>
        <a:bodyPr/>
        <a:lstStyle/>
        <a:p>
          <a:r>
            <a:rPr lang="en-US" dirty="0" smtClean="0"/>
            <a:t>Values</a:t>
          </a:r>
        </a:p>
      </dgm:t>
    </dgm:pt>
    <dgm:pt modelId="{22119D68-5435-3B40-9313-FA58EC75387B}" type="parTrans" cxnId="{14753516-0777-5942-9CC3-844A9935CACA}">
      <dgm:prSet/>
      <dgm:spPr/>
      <dgm:t>
        <a:bodyPr/>
        <a:lstStyle/>
        <a:p>
          <a:endParaRPr lang="en-US"/>
        </a:p>
      </dgm:t>
    </dgm:pt>
    <dgm:pt modelId="{3046270C-8A7A-BD41-B408-EABDCDF09542}" type="sibTrans" cxnId="{14753516-0777-5942-9CC3-844A9935CACA}">
      <dgm:prSet/>
      <dgm:spPr/>
      <dgm:t>
        <a:bodyPr/>
        <a:lstStyle/>
        <a:p>
          <a:endParaRPr lang="en-US"/>
        </a:p>
      </dgm:t>
    </dgm:pt>
    <dgm:pt modelId="{13EE5C27-2E96-8D42-882D-3BB4AB691E03}">
      <dgm:prSet phldrT="[Text]"/>
      <dgm:spPr/>
      <dgm:t>
        <a:bodyPr/>
        <a:lstStyle/>
        <a:p>
          <a:r>
            <a:rPr lang="en-US" dirty="0" smtClean="0"/>
            <a:t>Topics</a:t>
          </a:r>
        </a:p>
      </dgm:t>
    </dgm:pt>
    <dgm:pt modelId="{8B5E2C82-CFFE-D940-8C7A-CB9C1BC93AC6}" type="parTrans" cxnId="{4A8D4483-1BAC-7E46-AD18-D1837A76804A}">
      <dgm:prSet/>
      <dgm:spPr/>
      <dgm:t>
        <a:bodyPr/>
        <a:lstStyle/>
        <a:p>
          <a:endParaRPr lang="en-US"/>
        </a:p>
      </dgm:t>
    </dgm:pt>
    <dgm:pt modelId="{4A3D58DC-0AB4-A94F-9FCE-437CB7D36EE0}" type="sibTrans" cxnId="{4A8D4483-1BAC-7E46-AD18-D1837A76804A}">
      <dgm:prSet/>
      <dgm:spPr/>
      <dgm:t>
        <a:bodyPr/>
        <a:lstStyle/>
        <a:p>
          <a:endParaRPr lang="en-US"/>
        </a:p>
      </dgm:t>
    </dgm:pt>
    <dgm:pt modelId="{03440A26-B311-0F49-A76D-3A86FCA73E4B}">
      <dgm:prSet phldrT="[Text]"/>
      <dgm:spPr/>
      <dgm:t>
        <a:bodyPr/>
        <a:lstStyle/>
        <a:p>
          <a:r>
            <a:rPr lang="en-US" dirty="0" smtClean="0"/>
            <a:t>Concepts</a:t>
          </a:r>
        </a:p>
      </dgm:t>
    </dgm:pt>
    <dgm:pt modelId="{86626ECA-F5E5-9C4D-9BCA-44BDCDC23C70}" type="parTrans" cxnId="{1D229E2E-6833-A84C-98CC-4E020FEF0609}">
      <dgm:prSet/>
      <dgm:spPr/>
      <dgm:t>
        <a:bodyPr/>
        <a:lstStyle/>
        <a:p>
          <a:endParaRPr lang="en-US"/>
        </a:p>
      </dgm:t>
    </dgm:pt>
    <dgm:pt modelId="{2788B16D-F145-7646-93DA-12C96776C04A}" type="sibTrans" cxnId="{1D229E2E-6833-A84C-98CC-4E020FEF0609}">
      <dgm:prSet/>
      <dgm:spPr/>
      <dgm:t>
        <a:bodyPr/>
        <a:lstStyle/>
        <a:p>
          <a:endParaRPr lang="en-US"/>
        </a:p>
      </dgm:t>
    </dgm:pt>
    <dgm:pt modelId="{A86A2065-5755-5743-96A5-419FF8C0AC5C}">
      <dgm:prSet phldrT="[Text]"/>
      <dgm:spPr/>
      <dgm:t>
        <a:bodyPr/>
        <a:lstStyle/>
        <a:p>
          <a:r>
            <a:rPr lang="en-US" dirty="0" smtClean="0"/>
            <a:t>Scheme about the practice of teaching</a:t>
          </a:r>
          <a:endParaRPr lang="en-US" dirty="0"/>
        </a:p>
      </dgm:t>
    </dgm:pt>
    <dgm:pt modelId="{E5E10664-F005-4549-9B35-745D40E9AE73}" type="parTrans" cxnId="{4A2DFB2D-F611-FA4F-A772-B7F9B6CE6ABD}">
      <dgm:prSet/>
      <dgm:spPr/>
      <dgm:t>
        <a:bodyPr/>
        <a:lstStyle/>
        <a:p>
          <a:endParaRPr lang="en-US"/>
        </a:p>
      </dgm:t>
    </dgm:pt>
    <dgm:pt modelId="{D611A155-FD0A-E24E-B77F-0C20B0CE2DFF}" type="sibTrans" cxnId="{4A2DFB2D-F611-FA4F-A772-B7F9B6CE6ABD}">
      <dgm:prSet/>
      <dgm:spPr/>
      <dgm:t>
        <a:bodyPr/>
        <a:lstStyle/>
        <a:p>
          <a:endParaRPr lang="en-US"/>
        </a:p>
      </dgm:t>
    </dgm:pt>
    <dgm:pt modelId="{DA50AEB0-7DD5-BC4A-BC64-C9278BDE3712}" type="pres">
      <dgm:prSet presAssocID="{9A2CD027-05FD-AA4C-9187-5E546843E5D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BA4C9B-122B-D546-BB07-7979A6673F42}" type="pres">
      <dgm:prSet presAssocID="{454DB8A4-4434-FB4E-87F1-B753E94B4A63}" presName="compNode" presStyleCnt="0"/>
      <dgm:spPr/>
    </dgm:pt>
    <dgm:pt modelId="{63A678E1-8696-1A42-B33A-0394F263157F}" type="pres">
      <dgm:prSet presAssocID="{454DB8A4-4434-FB4E-87F1-B753E94B4A63}" presName="aNode" presStyleLbl="bgShp" presStyleIdx="0" presStyleCnt="3"/>
      <dgm:spPr/>
      <dgm:t>
        <a:bodyPr/>
        <a:lstStyle/>
        <a:p>
          <a:endParaRPr lang="en-US"/>
        </a:p>
      </dgm:t>
    </dgm:pt>
    <dgm:pt modelId="{A75E6E06-DFE4-1F49-9402-1DF2E2EB7372}" type="pres">
      <dgm:prSet presAssocID="{454DB8A4-4434-FB4E-87F1-B753E94B4A63}" presName="textNode" presStyleLbl="bgShp" presStyleIdx="0" presStyleCnt="3"/>
      <dgm:spPr/>
      <dgm:t>
        <a:bodyPr/>
        <a:lstStyle/>
        <a:p>
          <a:endParaRPr lang="en-US"/>
        </a:p>
      </dgm:t>
    </dgm:pt>
    <dgm:pt modelId="{06DF075B-687D-8B41-8DB6-141061E76C8E}" type="pres">
      <dgm:prSet presAssocID="{454DB8A4-4434-FB4E-87F1-B753E94B4A63}" presName="compChildNode" presStyleCnt="0"/>
      <dgm:spPr/>
    </dgm:pt>
    <dgm:pt modelId="{7E83F7A5-2D0A-4B4F-89BC-1E585C231837}" type="pres">
      <dgm:prSet presAssocID="{454DB8A4-4434-FB4E-87F1-B753E94B4A63}" presName="theInnerList" presStyleCnt="0"/>
      <dgm:spPr/>
    </dgm:pt>
    <dgm:pt modelId="{16C0995D-7B3F-FC48-B7D4-3EA4A095B205}" type="pres">
      <dgm:prSet presAssocID="{13EE5C27-2E96-8D42-882D-3BB4AB691E03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5C43D-34C4-4F4D-84C6-C514C3F006AE}" type="pres">
      <dgm:prSet presAssocID="{13EE5C27-2E96-8D42-882D-3BB4AB691E03}" presName="aSpace2" presStyleCnt="0"/>
      <dgm:spPr/>
    </dgm:pt>
    <dgm:pt modelId="{18DD9E30-AD46-174A-BED7-E6B86FFBE960}" type="pres">
      <dgm:prSet presAssocID="{03440A26-B311-0F49-A76D-3A86FCA73E4B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1792EB-136A-3144-B894-E63F345128A6}" type="pres">
      <dgm:prSet presAssocID="{454DB8A4-4434-FB4E-87F1-B753E94B4A63}" presName="aSpace" presStyleCnt="0"/>
      <dgm:spPr/>
    </dgm:pt>
    <dgm:pt modelId="{8A34B9AE-BC07-2B42-BF45-8C3BC4609732}" type="pres">
      <dgm:prSet presAssocID="{95AA0A7D-3397-A24A-958A-5A0494B8C675}" presName="compNode" presStyleCnt="0"/>
      <dgm:spPr/>
    </dgm:pt>
    <dgm:pt modelId="{674E25A9-625E-E74F-9E10-635C45A24810}" type="pres">
      <dgm:prSet presAssocID="{95AA0A7D-3397-A24A-958A-5A0494B8C675}" presName="aNode" presStyleLbl="bgShp" presStyleIdx="1" presStyleCnt="3"/>
      <dgm:spPr/>
      <dgm:t>
        <a:bodyPr/>
        <a:lstStyle/>
        <a:p>
          <a:endParaRPr lang="en-US"/>
        </a:p>
      </dgm:t>
    </dgm:pt>
    <dgm:pt modelId="{C4431F3E-4D31-DE47-8C61-47B5DF18E499}" type="pres">
      <dgm:prSet presAssocID="{95AA0A7D-3397-A24A-958A-5A0494B8C675}" presName="textNode" presStyleLbl="bgShp" presStyleIdx="1" presStyleCnt="3"/>
      <dgm:spPr/>
      <dgm:t>
        <a:bodyPr/>
        <a:lstStyle/>
        <a:p>
          <a:endParaRPr lang="en-US"/>
        </a:p>
      </dgm:t>
    </dgm:pt>
    <dgm:pt modelId="{82E85C59-5334-F64C-B0A7-ECB0060BB448}" type="pres">
      <dgm:prSet presAssocID="{95AA0A7D-3397-A24A-958A-5A0494B8C675}" presName="compChildNode" presStyleCnt="0"/>
      <dgm:spPr/>
    </dgm:pt>
    <dgm:pt modelId="{52D604D2-523E-C041-A1D7-8C241221B984}" type="pres">
      <dgm:prSet presAssocID="{95AA0A7D-3397-A24A-958A-5A0494B8C675}" presName="theInnerList" presStyleCnt="0"/>
      <dgm:spPr/>
    </dgm:pt>
    <dgm:pt modelId="{4AAAEFA7-5232-F94F-974C-1C6B6E6FD1C9}" type="pres">
      <dgm:prSet presAssocID="{00C84DD6-7CFD-AF40-A0AB-79B5E2113A1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F5883-77D3-A441-B587-6EB0ADFE1189}" type="pres">
      <dgm:prSet presAssocID="{00C84DD6-7CFD-AF40-A0AB-79B5E2113A19}" presName="aSpace2" presStyleCnt="0"/>
      <dgm:spPr/>
    </dgm:pt>
    <dgm:pt modelId="{328171CA-B39B-614D-BF12-4ABEDEFC62DB}" type="pres">
      <dgm:prSet presAssocID="{FFCD9BA8-912A-6848-ACAA-500D9EB9F8B1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5B1D1-EBDC-5D41-AE1F-A87385C59AC0}" type="pres">
      <dgm:prSet presAssocID="{FFCD9BA8-912A-6848-ACAA-500D9EB9F8B1}" presName="aSpace2" presStyleCnt="0"/>
      <dgm:spPr/>
    </dgm:pt>
    <dgm:pt modelId="{670DEE08-EE08-7F4D-9909-AEFC0F146BDC}" type="pres">
      <dgm:prSet presAssocID="{704CA76F-7C9D-8B46-B1E0-056E9B3CE649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58B13A-CDCB-994C-B844-0EE342BE4E05}" type="pres">
      <dgm:prSet presAssocID="{95AA0A7D-3397-A24A-958A-5A0494B8C675}" presName="aSpace" presStyleCnt="0"/>
      <dgm:spPr/>
    </dgm:pt>
    <dgm:pt modelId="{CAE4D5BC-0C25-774C-A1A6-59AEC42DCD23}" type="pres">
      <dgm:prSet presAssocID="{337F92E6-1DC7-9143-9866-C0B9C54A97F6}" presName="compNode" presStyleCnt="0"/>
      <dgm:spPr/>
    </dgm:pt>
    <dgm:pt modelId="{B47D5C29-DB84-BD4C-9ED5-384F72FD2CCD}" type="pres">
      <dgm:prSet presAssocID="{337F92E6-1DC7-9143-9866-C0B9C54A97F6}" presName="aNode" presStyleLbl="bgShp" presStyleIdx="2" presStyleCnt="3"/>
      <dgm:spPr/>
      <dgm:t>
        <a:bodyPr/>
        <a:lstStyle/>
        <a:p>
          <a:endParaRPr lang="en-US"/>
        </a:p>
      </dgm:t>
    </dgm:pt>
    <dgm:pt modelId="{34601F29-39B6-C547-9835-2FE30F06EF8C}" type="pres">
      <dgm:prSet presAssocID="{337F92E6-1DC7-9143-9866-C0B9C54A97F6}" presName="textNode" presStyleLbl="bgShp" presStyleIdx="2" presStyleCnt="3"/>
      <dgm:spPr/>
      <dgm:t>
        <a:bodyPr/>
        <a:lstStyle/>
        <a:p>
          <a:endParaRPr lang="en-US"/>
        </a:p>
      </dgm:t>
    </dgm:pt>
    <dgm:pt modelId="{9DCA8CF0-9576-4240-BDEC-71A4D1C5E28C}" type="pres">
      <dgm:prSet presAssocID="{337F92E6-1DC7-9143-9866-C0B9C54A97F6}" presName="compChildNode" presStyleCnt="0"/>
      <dgm:spPr/>
    </dgm:pt>
    <dgm:pt modelId="{9242E810-A60E-EB4C-99A0-951B142CDD79}" type="pres">
      <dgm:prSet presAssocID="{337F92E6-1DC7-9143-9866-C0B9C54A97F6}" presName="theInnerList" presStyleCnt="0"/>
      <dgm:spPr/>
    </dgm:pt>
    <dgm:pt modelId="{BB4AE2C0-4F0F-2448-B76D-CC27AA3F20CD}" type="pres">
      <dgm:prSet presAssocID="{A86A2065-5755-5743-96A5-419FF8C0AC5C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2DFB2D-F611-FA4F-A772-B7F9B6CE6ABD}" srcId="{337F92E6-1DC7-9143-9866-C0B9C54A97F6}" destId="{A86A2065-5755-5743-96A5-419FF8C0AC5C}" srcOrd="0" destOrd="0" parTransId="{E5E10664-F005-4549-9B35-745D40E9AE73}" sibTransId="{D611A155-FD0A-E24E-B77F-0C20B0CE2DFF}"/>
    <dgm:cxn modelId="{998A5A7C-8DF3-974E-9FAA-1FE2BDAF314A}" type="presOf" srcId="{03440A26-B311-0F49-A76D-3A86FCA73E4B}" destId="{18DD9E30-AD46-174A-BED7-E6B86FFBE960}" srcOrd="0" destOrd="0" presId="urn:microsoft.com/office/officeart/2005/8/layout/lProcess2"/>
    <dgm:cxn modelId="{9036463B-7F4F-D342-B7DB-26C399862976}" type="presOf" srcId="{9A2CD027-05FD-AA4C-9187-5E546843E5DE}" destId="{DA50AEB0-7DD5-BC4A-BC64-C9278BDE3712}" srcOrd="0" destOrd="0" presId="urn:microsoft.com/office/officeart/2005/8/layout/lProcess2"/>
    <dgm:cxn modelId="{3F2C4B66-EDE5-CA45-A85C-98C242E970E9}" type="presOf" srcId="{A86A2065-5755-5743-96A5-419FF8C0AC5C}" destId="{BB4AE2C0-4F0F-2448-B76D-CC27AA3F20CD}" srcOrd="0" destOrd="0" presId="urn:microsoft.com/office/officeart/2005/8/layout/lProcess2"/>
    <dgm:cxn modelId="{0EC297DF-E305-F74A-8215-CB2675F6C1E2}" type="presOf" srcId="{95AA0A7D-3397-A24A-958A-5A0494B8C675}" destId="{C4431F3E-4D31-DE47-8C61-47B5DF18E499}" srcOrd="1" destOrd="0" presId="urn:microsoft.com/office/officeart/2005/8/layout/lProcess2"/>
    <dgm:cxn modelId="{9C965D0D-F516-A44E-97FC-1C808AA0A06A}" type="presOf" srcId="{00C84DD6-7CFD-AF40-A0AB-79B5E2113A19}" destId="{4AAAEFA7-5232-F94F-974C-1C6B6E6FD1C9}" srcOrd="0" destOrd="0" presId="urn:microsoft.com/office/officeart/2005/8/layout/lProcess2"/>
    <dgm:cxn modelId="{7A315937-D458-8642-86C4-9C9E22BBEA1E}" type="presOf" srcId="{95AA0A7D-3397-A24A-958A-5A0494B8C675}" destId="{674E25A9-625E-E74F-9E10-635C45A24810}" srcOrd="0" destOrd="0" presId="urn:microsoft.com/office/officeart/2005/8/layout/lProcess2"/>
    <dgm:cxn modelId="{4A8D4483-1BAC-7E46-AD18-D1837A76804A}" srcId="{454DB8A4-4434-FB4E-87F1-B753E94B4A63}" destId="{13EE5C27-2E96-8D42-882D-3BB4AB691E03}" srcOrd="0" destOrd="0" parTransId="{8B5E2C82-CFFE-D940-8C7A-CB9C1BC93AC6}" sibTransId="{4A3D58DC-0AB4-A94F-9FCE-437CB7D36EE0}"/>
    <dgm:cxn modelId="{5D89CFEB-8D02-7E4F-AEEE-EF8AE602E4F7}" type="presOf" srcId="{13EE5C27-2E96-8D42-882D-3BB4AB691E03}" destId="{16C0995D-7B3F-FC48-B7D4-3EA4A095B205}" srcOrd="0" destOrd="0" presId="urn:microsoft.com/office/officeart/2005/8/layout/lProcess2"/>
    <dgm:cxn modelId="{BFB15521-3080-B141-BC51-66CB0E060F11}" type="presOf" srcId="{337F92E6-1DC7-9143-9866-C0B9C54A97F6}" destId="{B47D5C29-DB84-BD4C-9ED5-384F72FD2CCD}" srcOrd="0" destOrd="0" presId="urn:microsoft.com/office/officeart/2005/8/layout/lProcess2"/>
    <dgm:cxn modelId="{1D229E2E-6833-A84C-98CC-4E020FEF0609}" srcId="{454DB8A4-4434-FB4E-87F1-B753E94B4A63}" destId="{03440A26-B311-0F49-A76D-3A86FCA73E4B}" srcOrd="1" destOrd="0" parTransId="{86626ECA-F5E5-9C4D-9BCA-44BDCDC23C70}" sibTransId="{2788B16D-F145-7646-93DA-12C96776C04A}"/>
    <dgm:cxn modelId="{7555F809-1AE7-DD4B-BE36-6ADA20823585}" srcId="{9A2CD027-05FD-AA4C-9187-5E546843E5DE}" destId="{337F92E6-1DC7-9143-9866-C0B9C54A97F6}" srcOrd="2" destOrd="0" parTransId="{EF1CBB7D-5F6C-2241-8505-2A194D210E6E}" sibTransId="{E03B5795-38C9-4E4E-9ADB-B1A8A2117326}"/>
    <dgm:cxn modelId="{7C68034D-B908-EA4D-BE67-0C7EE5CFD488}" type="presOf" srcId="{FFCD9BA8-912A-6848-ACAA-500D9EB9F8B1}" destId="{328171CA-B39B-614D-BF12-4ABEDEFC62DB}" srcOrd="0" destOrd="0" presId="urn:microsoft.com/office/officeart/2005/8/layout/lProcess2"/>
    <dgm:cxn modelId="{14753516-0777-5942-9CC3-844A9935CACA}" srcId="{95AA0A7D-3397-A24A-958A-5A0494B8C675}" destId="{704CA76F-7C9D-8B46-B1E0-056E9B3CE649}" srcOrd="2" destOrd="0" parTransId="{22119D68-5435-3B40-9313-FA58EC75387B}" sibTransId="{3046270C-8A7A-BD41-B408-EABDCDF09542}"/>
    <dgm:cxn modelId="{CFEDF3FA-3618-C641-9769-E3A14714E05D}" type="presOf" srcId="{704CA76F-7C9D-8B46-B1E0-056E9B3CE649}" destId="{670DEE08-EE08-7F4D-9909-AEFC0F146BDC}" srcOrd="0" destOrd="0" presId="urn:microsoft.com/office/officeart/2005/8/layout/lProcess2"/>
    <dgm:cxn modelId="{6B475FCE-0EEC-3C44-91CA-962E09DA866F}" type="presOf" srcId="{337F92E6-1DC7-9143-9866-C0B9C54A97F6}" destId="{34601F29-39B6-C547-9835-2FE30F06EF8C}" srcOrd="1" destOrd="0" presId="urn:microsoft.com/office/officeart/2005/8/layout/lProcess2"/>
    <dgm:cxn modelId="{E7E64D39-E689-7947-B567-0CCBF0111ACA}" srcId="{95AA0A7D-3397-A24A-958A-5A0494B8C675}" destId="{FFCD9BA8-912A-6848-ACAA-500D9EB9F8B1}" srcOrd="1" destOrd="0" parTransId="{7385AC53-059F-8B43-945C-A70EB3AFD04C}" sibTransId="{610E9551-33DA-FF40-8CDA-552FAF85304E}"/>
    <dgm:cxn modelId="{6846863A-A2ED-0449-BB74-3F25ABE40972}" type="presOf" srcId="{454DB8A4-4434-FB4E-87F1-B753E94B4A63}" destId="{A75E6E06-DFE4-1F49-9402-1DF2E2EB7372}" srcOrd="1" destOrd="0" presId="urn:microsoft.com/office/officeart/2005/8/layout/lProcess2"/>
    <dgm:cxn modelId="{6D90B3EE-70D3-9D45-BD04-81B90F81C7A2}" srcId="{9A2CD027-05FD-AA4C-9187-5E546843E5DE}" destId="{454DB8A4-4434-FB4E-87F1-B753E94B4A63}" srcOrd="0" destOrd="0" parTransId="{C92002A5-E913-F044-B358-E06CC45C4206}" sibTransId="{80C6526E-E438-8742-B05F-21657B2096B8}"/>
    <dgm:cxn modelId="{E7B8A407-491A-4041-BA38-A69D3D98477C}" type="presOf" srcId="{454DB8A4-4434-FB4E-87F1-B753E94B4A63}" destId="{63A678E1-8696-1A42-B33A-0394F263157F}" srcOrd="0" destOrd="0" presId="urn:microsoft.com/office/officeart/2005/8/layout/lProcess2"/>
    <dgm:cxn modelId="{C7B38A10-60FE-034F-A457-3E79F883A0C7}" srcId="{9A2CD027-05FD-AA4C-9187-5E546843E5DE}" destId="{95AA0A7D-3397-A24A-958A-5A0494B8C675}" srcOrd="1" destOrd="0" parTransId="{13A1B1F0-7AFB-B143-B6AA-280940FABE50}" sibTransId="{99540849-B3B9-824B-A6D4-872AD049E199}"/>
    <dgm:cxn modelId="{322D7444-0A9E-6F4A-B28F-C7171DE00416}" srcId="{95AA0A7D-3397-A24A-958A-5A0494B8C675}" destId="{00C84DD6-7CFD-AF40-A0AB-79B5E2113A19}" srcOrd="0" destOrd="0" parTransId="{528AF3B5-8CCD-0D49-8AA8-7AA04030EFD9}" sibTransId="{1A76242F-6C35-4848-9655-25FC6680CDC4}"/>
    <dgm:cxn modelId="{B1842484-428A-A54E-80B5-46A15DA36E70}" type="presParOf" srcId="{DA50AEB0-7DD5-BC4A-BC64-C9278BDE3712}" destId="{D4BA4C9B-122B-D546-BB07-7979A6673F42}" srcOrd="0" destOrd="0" presId="urn:microsoft.com/office/officeart/2005/8/layout/lProcess2"/>
    <dgm:cxn modelId="{A8B54D9E-DB00-704C-9D85-0B54BF62F36B}" type="presParOf" srcId="{D4BA4C9B-122B-D546-BB07-7979A6673F42}" destId="{63A678E1-8696-1A42-B33A-0394F263157F}" srcOrd="0" destOrd="0" presId="urn:microsoft.com/office/officeart/2005/8/layout/lProcess2"/>
    <dgm:cxn modelId="{E101624F-2EFE-DF4B-B5FB-3F71715F9D1A}" type="presParOf" srcId="{D4BA4C9B-122B-D546-BB07-7979A6673F42}" destId="{A75E6E06-DFE4-1F49-9402-1DF2E2EB7372}" srcOrd="1" destOrd="0" presId="urn:microsoft.com/office/officeart/2005/8/layout/lProcess2"/>
    <dgm:cxn modelId="{E004C4FE-C83C-084B-AA00-073A4DEE2ABE}" type="presParOf" srcId="{D4BA4C9B-122B-D546-BB07-7979A6673F42}" destId="{06DF075B-687D-8B41-8DB6-141061E76C8E}" srcOrd="2" destOrd="0" presId="urn:microsoft.com/office/officeart/2005/8/layout/lProcess2"/>
    <dgm:cxn modelId="{571C3F12-B244-F54A-9AE2-D6980EE8E256}" type="presParOf" srcId="{06DF075B-687D-8B41-8DB6-141061E76C8E}" destId="{7E83F7A5-2D0A-4B4F-89BC-1E585C231837}" srcOrd="0" destOrd="0" presId="urn:microsoft.com/office/officeart/2005/8/layout/lProcess2"/>
    <dgm:cxn modelId="{695D8853-9FCA-F449-9EBA-730E00255EB4}" type="presParOf" srcId="{7E83F7A5-2D0A-4B4F-89BC-1E585C231837}" destId="{16C0995D-7B3F-FC48-B7D4-3EA4A095B205}" srcOrd="0" destOrd="0" presId="urn:microsoft.com/office/officeart/2005/8/layout/lProcess2"/>
    <dgm:cxn modelId="{32CFEE42-9E88-0B40-AC33-4653A1CD468C}" type="presParOf" srcId="{7E83F7A5-2D0A-4B4F-89BC-1E585C231837}" destId="{F855C43D-34C4-4F4D-84C6-C514C3F006AE}" srcOrd="1" destOrd="0" presId="urn:microsoft.com/office/officeart/2005/8/layout/lProcess2"/>
    <dgm:cxn modelId="{602225B9-2191-C343-95E2-00C79F8D3D61}" type="presParOf" srcId="{7E83F7A5-2D0A-4B4F-89BC-1E585C231837}" destId="{18DD9E30-AD46-174A-BED7-E6B86FFBE960}" srcOrd="2" destOrd="0" presId="urn:microsoft.com/office/officeart/2005/8/layout/lProcess2"/>
    <dgm:cxn modelId="{74BAECD8-EAEB-034F-A17F-C39B3FA02BEE}" type="presParOf" srcId="{DA50AEB0-7DD5-BC4A-BC64-C9278BDE3712}" destId="{3E1792EB-136A-3144-B894-E63F345128A6}" srcOrd="1" destOrd="0" presId="urn:microsoft.com/office/officeart/2005/8/layout/lProcess2"/>
    <dgm:cxn modelId="{3EE2BD75-54CC-8D4D-9C0C-6E2058A13FE5}" type="presParOf" srcId="{DA50AEB0-7DD5-BC4A-BC64-C9278BDE3712}" destId="{8A34B9AE-BC07-2B42-BF45-8C3BC4609732}" srcOrd="2" destOrd="0" presId="urn:microsoft.com/office/officeart/2005/8/layout/lProcess2"/>
    <dgm:cxn modelId="{AC38BED9-8FAE-564F-B018-26F262C948F0}" type="presParOf" srcId="{8A34B9AE-BC07-2B42-BF45-8C3BC4609732}" destId="{674E25A9-625E-E74F-9E10-635C45A24810}" srcOrd="0" destOrd="0" presId="urn:microsoft.com/office/officeart/2005/8/layout/lProcess2"/>
    <dgm:cxn modelId="{9F59AF5C-0953-0742-99C0-4533375A8532}" type="presParOf" srcId="{8A34B9AE-BC07-2B42-BF45-8C3BC4609732}" destId="{C4431F3E-4D31-DE47-8C61-47B5DF18E499}" srcOrd="1" destOrd="0" presId="urn:microsoft.com/office/officeart/2005/8/layout/lProcess2"/>
    <dgm:cxn modelId="{483F6FCC-0D7C-CF4C-A7ED-6548A4B7EF2E}" type="presParOf" srcId="{8A34B9AE-BC07-2B42-BF45-8C3BC4609732}" destId="{82E85C59-5334-F64C-B0A7-ECB0060BB448}" srcOrd="2" destOrd="0" presId="urn:microsoft.com/office/officeart/2005/8/layout/lProcess2"/>
    <dgm:cxn modelId="{3029EB86-53C3-6546-80CA-BE364D61701B}" type="presParOf" srcId="{82E85C59-5334-F64C-B0A7-ECB0060BB448}" destId="{52D604D2-523E-C041-A1D7-8C241221B984}" srcOrd="0" destOrd="0" presId="urn:microsoft.com/office/officeart/2005/8/layout/lProcess2"/>
    <dgm:cxn modelId="{44B23398-96D5-B449-AA45-73186495CBA0}" type="presParOf" srcId="{52D604D2-523E-C041-A1D7-8C241221B984}" destId="{4AAAEFA7-5232-F94F-974C-1C6B6E6FD1C9}" srcOrd="0" destOrd="0" presId="urn:microsoft.com/office/officeart/2005/8/layout/lProcess2"/>
    <dgm:cxn modelId="{C2A6BDA6-B5E0-4449-8DB2-16CA6289A5CC}" type="presParOf" srcId="{52D604D2-523E-C041-A1D7-8C241221B984}" destId="{2A0F5883-77D3-A441-B587-6EB0ADFE1189}" srcOrd="1" destOrd="0" presId="urn:microsoft.com/office/officeart/2005/8/layout/lProcess2"/>
    <dgm:cxn modelId="{A036F804-3D53-394F-9C15-62A71871135D}" type="presParOf" srcId="{52D604D2-523E-C041-A1D7-8C241221B984}" destId="{328171CA-B39B-614D-BF12-4ABEDEFC62DB}" srcOrd="2" destOrd="0" presId="urn:microsoft.com/office/officeart/2005/8/layout/lProcess2"/>
    <dgm:cxn modelId="{E7F07F3B-1559-DB48-ACA7-5D13AF569E3B}" type="presParOf" srcId="{52D604D2-523E-C041-A1D7-8C241221B984}" destId="{C575B1D1-EBDC-5D41-AE1F-A87385C59AC0}" srcOrd="3" destOrd="0" presId="urn:microsoft.com/office/officeart/2005/8/layout/lProcess2"/>
    <dgm:cxn modelId="{43BCAA7D-591B-F64A-BACF-972E8C4E0DEC}" type="presParOf" srcId="{52D604D2-523E-C041-A1D7-8C241221B984}" destId="{670DEE08-EE08-7F4D-9909-AEFC0F146BDC}" srcOrd="4" destOrd="0" presId="urn:microsoft.com/office/officeart/2005/8/layout/lProcess2"/>
    <dgm:cxn modelId="{7E318A5C-9966-8D4B-BCBD-C1C8E9C519AE}" type="presParOf" srcId="{DA50AEB0-7DD5-BC4A-BC64-C9278BDE3712}" destId="{3658B13A-CDCB-994C-B844-0EE342BE4E05}" srcOrd="3" destOrd="0" presId="urn:microsoft.com/office/officeart/2005/8/layout/lProcess2"/>
    <dgm:cxn modelId="{DF6F58B3-D60F-7044-8045-2C3100545EE6}" type="presParOf" srcId="{DA50AEB0-7DD5-BC4A-BC64-C9278BDE3712}" destId="{CAE4D5BC-0C25-774C-A1A6-59AEC42DCD23}" srcOrd="4" destOrd="0" presId="urn:microsoft.com/office/officeart/2005/8/layout/lProcess2"/>
    <dgm:cxn modelId="{09597094-926C-5341-B088-240C00DB7819}" type="presParOf" srcId="{CAE4D5BC-0C25-774C-A1A6-59AEC42DCD23}" destId="{B47D5C29-DB84-BD4C-9ED5-384F72FD2CCD}" srcOrd="0" destOrd="0" presId="urn:microsoft.com/office/officeart/2005/8/layout/lProcess2"/>
    <dgm:cxn modelId="{9E87BAE5-3A19-B047-ACBF-8BBF45AF383C}" type="presParOf" srcId="{CAE4D5BC-0C25-774C-A1A6-59AEC42DCD23}" destId="{34601F29-39B6-C547-9835-2FE30F06EF8C}" srcOrd="1" destOrd="0" presId="urn:microsoft.com/office/officeart/2005/8/layout/lProcess2"/>
    <dgm:cxn modelId="{23DC33B2-7F30-B746-905E-C9E415CCEFB0}" type="presParOf" srcId="{CAE4D5BC-0C25-774C-A1A6-59AEC42DCD23}" destId="{9DCA8CF0-9576-4240-BDEC-71A4D1C5E28C}" srcOrd="2" destOrd="0" presId="urn:microsoft.com/office/officeart/2005/8/layout/lProcess2"/>
    <dgm:cxn modelId="{1F2BB6B5-7B8B-6F4F-8C7E-2C80BC74F584}" type="presParOf" srcId="{9DCA8CF0-9576-4240-BDEC-71A4D1C5E28C}" destId="{9242E810-A60E-EB4C-99A0-951B142CDD79}" srcOrd="0" destOrd="0" presId="urn:microsoft.com/office/officeart/2005/8/layout/lProcess2"/>
    <dgm:cxn modelId="{EAAB6585-BEEC-4E47-A02D-AD023F8CBBB1}" type="presParOf" srcId="{9242E810-A60E-EB4C-99A0-951B142CDD79}" destId="{BB4AE2C0-4F0F-2448-B76D-CC27AA3F20C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6A1E2F-9F33-1643-8ECE-9B4CC53BB6EC}" type="doc">
      <dgm:prSet loTypeId="urn:microsoft.com/office/officeart/2005/8/layout/hProcess9" loCatId="" qsTypeId="urn:microsoft.com/office/officeart/2005/8/quickstyle/simple1" qsCatId="simple" csTypeId="urn:microsoft.com/office/officeart/2005/8/colors/accent0_2" csCatId="mainScheme" phldr="1"/>
      <dgm:spPr/>
    </dgm:pt>
    <dgm:pt modelId="{D68AF1F7-162E-0241-B2B4-98050CB43D2E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6DEAB834-D096-094F-B5C4-4E743AE5569E}" type="parTrans" cxnId="{BC11B859-813A-DB40-9AE2-9EB454916FAA}">
      <dgm:prSet/>
      <dgm:spPr/>
      <dgm:t>
        <a:bodyPr/>
        <a:lstStyle/>
        <a:p>
          <a:endParaRPr lang="en-US"/>
        </a:p>
      </dgm:t>
    </dgm:pt>
    <dgm:pt modelId="{4D6D98E7-8A70-834A-88A4-90C2430C0928}" type="sibTrans" cxnId="{BC11B859-813A-DB40-9AE2-9EB454916FAA}">
      <dgm:prSet/>
      <dgm:spPr/>
      <dgm:t>
        <a:bodyPr/>
        <a:lstStyle/>
        <a:p>
          <a:endParaRPr lang="en-US"/>
        </a:p>
      </dgm:t>
    </dgm:pt>
    <dgm:pt modelId="{A2E3B3A7-024E-C04E-BACE-B85BE15F7B74}">
      <dgm:prSet phldrT="[Text]"/>
      <dgm:spPr/>
      <dgm:t>
        <a:bodyPr/>
        <a:lstStyle/>
        <a:p>
          <a:r>
            <a:rPr lang="en-US" dirty="0" smtClean="0"/>
            <a:t>Design</a:t>
          </a:r>
          <a:endParaRPr lang="en-US" dirty="0"/>
        </a:p>
      </dgm:t>
    </dgm:pt>
    <dgm:pt modelId="{8B5F6F87-25D5-5143-8AC5-129EA84691BB}" type="parTrans" cxnId="{CDFAC382-FEB1-E348-AE95-71263D1AB690}">
      <dgm:prSet/>
      <dgm:spPr/>
      <dgm:t>
        <a:bodyPr/>
        <a:lstStyle/>
        <a:p>
          <a:endParaRPr lang="en-US"/>
        </a:p>
      </dgm:t>
    </dgm:pt>
    <dgm:pt modelId="{7371D6FB-64C8-2E40-BD0F-176CF682448B}" type="sibTrans" cxnId="{CDFAC382-FEB1-E348-AE95-71263D1AB690}">
      <dgm:prSet/>
      <dgm:spPr/>
      <dgm:t>
        <a:bodyPr/>
        <a:lstStyle/>
        <a:p>
          <a:endParaRPr lang="en-US"/>
        </a:p>
      </dgm:t>
    </dgm:pt>
    <dgm:pt modelId="{E9C2C5CD-DD88-4942-9B95-225972E5893E}">
      <dgm:prSet phldrT="[Text]"/>
      <dgm:spPr/>
      <dgm:t>
        <a:bodyPr/>
        <a:lstStyle/>
        <a:p>
          <a:r>
            <a:rPr lang="en-US" dirty="0" smtClean="0"/>
            <a:t>Implementation</a:t>
          </a:r>
          <a:endParaRPr lang="en-US" dirty="0"/>
        </a:p>
      </dgm:t>
    </dgm:pt>
    <dgm:pt modelId="{A0AB1CE2-41AA-1548-B1F2-904DCEA28B6A}" type="parTrans" cxnId="{C9055E62-3E59-2447-A642-B155419264D5}">
      <dgm:prSet/>
      <dgm:spPr/>
      <dgm:t>
        <a:bodyPr/>
        <a:lstStyle/>
        <a:p>
          <a:endParaRPr lang="en-US"/>
        </a:p>
      </dgm:t>
    </dgm:pt>
    <dgm:pt modelId="{12B89E86-A6AA-7F40-AA40-ECD1B15FC4BD}" type="sibTrans" cxnId="{C9055E62-3E59-2447-A642-B155419264D5}">
      <dgm:prSet/>
      <dgm:spPr/>
      <dgm:t>
        <a:bodyPr/>
        <a:lstStyle/>
        <a:p>
          <a:endParaRPr lang="en-US"/>
        </a:p>
      </dgm:t>
    </dgm:pt>
    <dgm:pt modelId="{40D33D5B-A9A7-4E4F-9FE4-E0075696C9E9}">
      <dgm:prSet phldrT="[Text]"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CA7FD7DE-9616-064D-AF1D-924B1DBFCAE3}" type="parTrans" cxnId="{2932F726-DFB6-E446-8E21-7610B712C8F7}">
      <dgm:prSet/>
      <dgm:spPr/>
      <dgm:t>
        <a:bodyPr/>
        <a:lstStyle/>
        <a:p>
          <a:endParaRPr lang="en-US"/>
        </a:p>
      </dgm:t>
    </dgm:pt>
    <dgm:pt modelId="{72703B40-97E4-864A-8AAF-C524EC2D7181}" type="sibTrans" cxnId="{2932F726-DFB6-E446-8E21-7610B712C8F7}">
      <dgm:prSet/>
      <dgm:spPr/>
      <dgm:t>
        <a:bodyPr/>
        <a:lstStyle/>
        <a:p>
          <a:endParaRPr lang="en-US"/>
        </a:p>
      </dgm:t>
    </dgm:pt>
    <dgm:pt modelId="{EF2D4071-D0A3-F94B-8BB5-0923957C5B60}" type="pres">
      <dgm:prSet presAssocID="{196A1E2F-9F33-1643-8ECE-9B4CC53BB6EC}" presName="CompostProcess" presStyleCnt="0">
        <dgm:presLayoutVars>
          <dgm:dir/>
          <dgm:resizeHandles val="exact"/>
        </dgm:presLayoutVars>
      </dgm:prSet>
      <dgm:spPr/>
    </dgm:pt>
    <dgm:pt modelId="{357DB3EF-6D27-E644-B4E4-168E0A9C52AD}" type="pres">
      <dgm:prSet presAssocID="{196A1E2F-9F33-1643-8ECE-9B4CC53BB6EC}" presName="arrow" presStyleLbl="bgShp" presStyleIdx="0" presStyleCnt="1"/>
      <dgm:spPr/>
    </dgm:pt>
    <dgm:pt modelId="{EE41788E-5689-6948-A4B1-54D854626786}" type="pres">
      <dgm:prSet presAssocID="{196A1E2F-9F33-1643-8ECE-9B4CC53BB6EC}" presName="linearProcess" presStyleCnt="0"/>
      <dgm:spPr/>
    </dgm:pt>
    <dgm:pt modelId="{2970EA63-5788-7141-9A1F-92074D0E4CE6}" type="pres">
      <dgm:prSet presAssocID="{D68AF1F7-162E-0241-B2B4-98050CB43D2E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D283F-DB24-4D47-8375-752A1EE9C49D}" type="pres">
      <dgm:prSet presAssocID="{4D6D98E7-8A70-834A-88A4-90C2430C0928}" presName="sibTrans" presStyleCnt="0"/>
      <dgm:spPr/>
    </dgm:pt>
    <dgm:pt modelId="{11A86747-6C24-E949-83A5-BD3C8FC432CF}" type="pres">
      <dgm:prSet presAssocID="{A2E3B3A7-024E-C04E-BACE-B85BE15F7B74}" presName="textNode" presStyleLbl="node1" presStyleIdx="1" presStyleCnt="4">
        <dgm:presLayoutVars>
          <dgm:bulletEnabled val="1"/>
        </dgm:presLayoutVars>
      </dgm:prSet>
      <dgm:spPr/>
    </dgm:pt>
    <dgm:pt modelId="{3C6E40DB-FE2B-5E40-8093-BE4C08D72439}" type="pres">
      <dgm:prSet presAssocID="{7371D6FB-64C8-2E40-BD0F-176CF682448B}" presName="sibTrans" presStyleCnt="0"/>
      <dgm:spPr/>
    </dgm:pt>
    <dgm:pt modelId="{58218DB8-AA12-124C-94B2-9EE45FE4ED60}" type="pres">
      <dgm:prSet presAssocID="{E9C2C5CD-DD88-4942-9B95-225972E5893E}" presName="textNode" presStyleLbl="node1" presStyleIdx="2" presStyleCnt="4">
        <dgm:presLayoutVars>
          <dgm:bulletEnabled val="1"/>
        </dgm:presLayoutVars>
      </dgm:prSet>
      <dgm:spPr/>
    </dgm:pt>
    <dgm:pt modelId="{F2A2CF38-E94D-9341-AD26-F5A5879B46BA}" type="pres">
      <dgm:prSet presAssocID="{12B89E86-A6AA-7F40-AA40-ECD1B15FC4BD}" presName="sibTrans" presStyleCnt="0"/>
      <dgm:spPr/>
    </dgm:pt>
    <dgm:pt modelId="{7115950B-F3C7-B54B-8882-2C824ABB8AAB}" type="pres">
      <dgm:prSet presAssocID="{40D33D5B-A9A7-4E4F-9FE4-E0075696C9E9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CDFAC382-FEB1-E348-AE95-71263D1AB690}" srcId="{196A1E2F-9F33-1643-8ECE-9B4CC53BB6EC}" destId="{A2E3B3A7-024E-C04E-BACE-B85BE15F7B74}" srcOrd="1" destOrd="0" parTransId="{8B5F6F87-25D5-5143-8AC5-129EA84691BB}" sibTransId="{7371D6FB-64C8-2E40-BD0F-176CF682448B}"/>
    <dgm:cxn modelId="{BC11B859-813A-DB40-9AE2-9EB454916FAA}" srcId="{196A1E2F-9F33-1643-8ECE-9B4CC53BB6EC}" destId="{D68AF1F7-162E-0241-B2B4-98050CB43D2E}" srcOrd="0" destOrd="0" parTransId="{6DEAB834-D096-094F-B5C4-4E743AE5569E}" sibTransId="{4D6D98E7-8A70-834A-88A4-90C2430C0928}"/>
    <dgm:cxn modelId="{E926CF9D-88A7-AC47-AE51-B4E2D0AF23AE}" type="presOf" srcId="{40D33D5B-A9A7-4E4F-9FE4-E0075696C9E9}" destId="{7115950B-F3C7-B54B-8882-2C824ABB8AAB}" srcOrd="0" destOrd="0" presId="urn:microsoft.com/office/officeart/2005/8/layout/hProcess9"/>
    <dgm:cxn modelId="{B7564CFC-D30F-A947-9A22-8C205C560AE1}" type="presOf" srcId="{E9C2C5CD-DD88-4942-9B95-225972E5893E}" destId="{58218DB8-AA12-124C-94B2-9EE45FE4ED60}" srcOrd="0" destOrd="0" presId="urn:microsoft.com/office/officeart/2005/8/layout/hProcess9"/>
    <dgm:cxn modelId="{2932F726-DFB6-E446-8E21-7610B712C8F7}" srcId="{196A1E2F-9F33-1643-8ECE-9B4CC53BB6EC}" destId="{40D33D5B-A9A7-4E4F-9FE4-E0075696C9E9}" srcOrd="3" destOrd="0" parTransId="{CA7FD7DE-9616-064D-AF1D-924B1DBFCAE3}" sibTransId="{72703B40-97E4-864A-8AAF-C524EC2D7181}"/>
    <dgm:cxn modelId="{674E9CA0-A2FD-4841-BFF1-FA68B58E9D02}" type="presOf" srcId="{A2E3B3A7-024E-C04E-BACE-B85BE15F7B74}" destId="{11A86747-6C24-E949-83A5-BD3C8FC432CF}" srcOrd="0" destOrd="0" presId="urn:microsoft.com/office/officeart/2005/8/layout/hProcess9"/>
    <dgm:cxn modelId="{902C3932-27F3-1844-9531-9AB2C72E43A8}" type="presOf" srcId="{196A1E2F-9F33-1643-8ECE-9B4CC53BB6EC}" destId="{EF2D4071-D0A3-F94B-8BB5-0923957C5B60}" srcOrd="0" destOrd="0" presId="urn:microsoft.com/office/officeart/2005/8/layout/hProcess9"/>
    <dgm:cxn modelId="{91865AEE-A722-1949-BA7C-8485F13BD71C}" type="presOf" srcId="{D68AF1F7-162E-0241-B2B4-98050CB43D2E}" destId="{2970EA63-5788-7141-9A1F-92074D0E4CE6}" srcOrd="0" destOrd="0" presId="urn:microsoft.com/office/officeart/2005/8/layout/hProcess9"/>
    <dgm:cxn modelId="{C9055E62-3E59-2447-A642-B155419264D5}" srcId="{196A1E2F-9F33-1643-8ECE-9B4CC53BB6EC}" destId="{E9C2C5CD-DD88-4942-9B95-225972E5893E}" srcOrd="2" destOrd="0" parTransId="{A0AB1CE2-41AA-1548-B1F2-904DCEA28B6A}" sibTransId="{12B89E86-A6AA-7F40-AA40-ECD1B15FC4BD}"/>
    <dgm:cxn modelId="{1CE45309-0C85-7144-A996-18A97BE438B4}" type="presParOf" srcId="{EF2D4071-D0A3-F94B-8BB5-0923957C5B60}" destId="{357DB3EF-6D27-E644-B4E4-168E0A9C52AD}" srcOrd="0" destOrd="0" presId="urn:microsoft.com/office/officeart/2005/8/layout/hProcess9"/>
    <dgm:cxn modelId="{DF298A1D-A6DE-D44E-A6EE-997F718140E3}" type="presParOf" srcId="{EF2D4071-D0A3-F94B-8BB5-0923957C5B60}" destId="{EE41788E-5689-6948-A4B1-54D854626786}" srcOrd="1" destOrd="0" presId="urn:microsoft.com/office/officeart/2005/8/layout/hProcess9"/>
    <dgm:cxn modelId="{792C3D24-A6D6-CC4D-9720-C85C7A811881}" type="presParOf" srcId="{EE41788E-5689-6948-A4B1-54D854626786}" destId="{2970EA63-5788-7141-9A1F-92074D0E4CE6}" srcOrd="0" destOrd="0" presId="urn:microsoft.com/office/officeart/2005/8/layout/hProcess9"/>
    <dgm:cxn modelId="{819C452F-BE97-D744-BFB7-47E48B1ED711}" type="presParOf" srcId="{EE41788E-5689-6948-A4B1-54D854626786}" destId="{86DD283F-DB24-4D47-8375-752A1EE9C49D}" srcOrd="1" destOrd="0" presId="urn:microsoft.com/office/officeart/2005/8/layout/hProcess9"/>
    <dgm:cxn modelId="{0E593446-D589-4149-B75D-7ED19580DB56}" type="presParOf" srcId="{EE41788E-5689-6948-A4B1-54D854626786}" destId="{11A86747-6C24-E949-83A5-BD3C8FC432CF}" srcOrd="2" destOrd="0" presId="urn:microsoft.com/office/officeart/2005/8/layout/hProcess9"/>
    <dgm:cxn modelId="{E0D0CAE4-AF6A-FC45-B6E9-0FE2696775BF}" type="presParOf" srcId="{EE41788E-5689-6948-A4B1-54D854626786}" destId="{3C6E40DB-FE2B-5E40-8093-BE4C08D72439}" srcOrd="3" destOrd="0" presId="urn:microsoft.com/office/officeart/2005/8/layout/hProcess9"/>
    <dgm:cxn modelId="{73AF8C5F-FAD6-E24C-8435-2D25CB1EFFBB}" type="presParOf" srcId="{EE41788E-5689-6948-A4B1-54D854626786}" destId="{58218DB8-AA12-124C-94B2-9EE45FE4ED60}" srcOrd="4" destOrd="0" presId="urn:microsoft.com/office/officeart/2005/8/layout/hProcess9"/>
    <dgm:cxn modelId="{D4223B37-1D7A-4D45-B29D-4B678AB51CC7}" type="presParOf" srcId="{EE41788E-5689-6948-A4B1-54D854626786}" destId="{F2A2CF38-E94D-9341-AD26-F5A5879B46BA}" srcOrd="5" destOrd="0" presId="urn:microsoft.com/office/officeart/2005/8/layout/hProcess9"/>
    <dgm:cxn modelId="{2A19DF8B-AD19-1145-A8C7-B0DE0FF5E445}" type="presParOf" srcId="{EE41788E-5689-6948-A4B1-54D854626786}" destId="{7115950B-F3C7-B54B-8882-2C824ABB8AAB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63F49-86C1-9B49-A46A-92AAB89B7197}">
      <dsp:nvSpPr>
        <dsp:cNvPr id="0" name=""/>
        <dsp:cNvSpPr/>
      </dsp:nvSpPr>
      <dsp:spPr>
        <a:xfrm>
          <a:off x="2379992" y="1496760"/>
          <a:ext cx="3469614" cy="346961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Curriculum</a:t>
          </a:r>
          <a:endParaRPr lang="en-US" sz="3500" kern="1200" dirty="0"/>
        </a:p>
      </dsp:txBody>
      <dsp:txXfrm>
        <a:off x="2888105" y="2004873"/>
        <a:ext cx="2453388" cy="2453388"/>
      </dsp:txXfrm>
    </dsp:sp>
    <dsp:sp modelId="{F0390A8B-AE18-0849-BB8B-BA93BB7E57A8}">
      <dsp:nvSpPr>
        <dsp:cNvPr id="0" name=""/>
        <dsp:cNvSpPr/>
      </dsp:nvSpPr>
      <dsp:spPr>
        <a:xfrm>
          <a:off x="3247396" y="107045"/>
          <a:ext cx="1734807" cy="1734807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Knowledge</a:t>
          </a:r>
          <a:endParaRPr lang="en-US" sz="2000" kern="1200" dirty="0"/>
        </a:p>
      </dsp:txBody>
      <dsp:txXfrm>
        <a:off x="3501453" y="361102"/>
        <a:ext cx="1226693" cy="1226693"/>
      </dsp:txXfrm>
    </dsp:sp>
    <dsp:sp modelId="{D5ECB763-87E5-A34F-A2C8-E06323A76BC7}">
      <dsp:nvSpPr>
        <dsp:cNvPr id="0" name=""/>
        <dsp:cNvSpPr/>
      </dsp:nvSpPr>
      <dsp:spPr>
        <a:xfrm>
          <a:off x="5394043" y="1666676"/>
          <a:ext cx="1734807" cy="173480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Skills</a:t>
          </a:r>
          <a:endParaRPr lang="en-US" sz="2000" kern="1200" dirty="0"/>
        </a:p>
      </dsp:txBody>
      <dsp:txXfrm>
        <a:off x="5648100" y="1920733"/>
        <a:ext cx="1226693" cy="1226693"/>
      </dsp:txXfrm>
    </dsp:sp>
    <dsp:sp modelId="{F61B84F1-4817-3543-93D0-4F08B1021836}">
      <dsp:nvSpPr>
        <dsp:cNvPr id="0" name=""/>
        <dsp:cNvSpPr/>
      </dsp:nvSpPr>
      <dsp:spPr>
        <a:xfrm>
          <a:off x="4574096" y="4190210"/>
          <a:ext cx="1734807" cy="173480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Instruction</a:t>
          </a:r>
          <a:endParaRPr lang="en-US" sz="2000" kern="1200" dirty="0"/>
        </a:p>
      </dsp:txBody>
      <dsp:txXfrm>
        <a:off x="4828153" y="4444267"/>
        <a:ext cx="1226693" cy="1226693"/>
      </dsp:txXfrm>
    </dsp:sp>
    <dsp:sp modelId="{EA481FF6-9A95-6241-B614-01DFB7514C6B}">
      <dsp:nvSpPr>
        <dsp:cNvPr id="0" name=""/>
        <dsp:cNvSpPr/>
      </dsp:nvSpPr>
      <dsp:spPr>
        <a:xfrm>
          <a:off x="1920695" y="4190210"/>
          <a:ext cx="1734807" cy="1734807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6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Assessment</a:t>
          </a:r>
          <a:endParaRPr lang="en-US" sz="1800" kern="1200" dirty="0"/>
        </a:p>
      </dsp:txBody>
      <dsp:txXfrm>
        <a:off x="2174752" y="4444267"/>
        <a:ext cx="1226693" cy="1226693"/>
      </dsp:txXfrm>
    </dsp:sp>
    <dsp:sp modelId="{1F2DAF1E-6842-EE49-87BE-FBDBF931F72F}">
      <dsp:nvSpPr>
        <dsp:cNvPr id="0" name=""/>
        <dsp:cNvSpPr/>
      </dsp:nvSpPr>
      <dsp:spPr>
        <a:xfrm>
          <a:off x="1100749" y="1666676"/>
          <a:ext cx="1734807" cy="173480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Context</a:t>
          </a:r>
          <a:endParaRPr lang="en-US" sz="2000" kern="1200" dirty="0"/>
        </a:p>
      </dsp:txBody>
      <dsp:txXfrm>
        <a:off x="1354806" y="1920733"/>
        <a:ext cx="1226693" cy="1226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CBE6E-F3B3-0E40-AEAC-3704EFBCE8D9}">
      <dsp:nvSpPr>
        <dsp:cNvPr id="0" name=""/>
        <dsp:cNvSpPr/>
      </dsp:nvSpPr>
      <dsp:spPr>
        <a:xfrm>
          <a:off x="2603350" y="478"/>
          <a:ext cx="3905026" cy="18644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Written</a:t>
          </a:r>
          <a:endParaRPr lang="en-US" sz="2400" kern="1200" dirty="0"/>
        </a:p>
      </dsp:txBody>
      <dsp:txXfrm>
        <a:off x="2603350" y="233538"/>
        <a:ext cx="3205846" cy="1398359"/>
      </dsp:txXfrm>
    </dsp:sp>
    <dsp:sp modelId="{46A4B719-0984-D843-AE12-5787D87999F7}">
      <dsp:nvSpPr>
        <dsp:cNvPr id="0" name=""/>
        <dsp:cNvSpPr/>
      </dsp:nvSpPr>
      <dsp:spPr>
        <a:xfrm>
          <a:off x="0" y="478"/>
          <a:ext cx="2603350" cy="18644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Formal</a:t>
          </a:r>
          <a:endParaRPr lang="en-US" sz="4500" kern="1200" dirty="0"/>
        </a:p>
      </dsp:txBody>
      <dsp:txXfrm>
        <a:off x="91016" y="91494"/>
        <a:ext cx="2421318" cy="1682447"/>
      </dsp:txXfrm>
    </dsp:sp>
    <dsp:sp modelId="{2B392769-FB5E-3A41-B12D-82414FAEA30B}">
      <dsp:nvSpPr>
        <dsp:cNvPr id="0" name=""/>
        <dsp:cNvSpPr/>
      </dsp:nvSpPr>
      <dsp:spPr>
        <a:xfrm>
          <a:off x="2603350" y="2051405"/>
          <a:ext cx="3905026" cy="18644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Unwritten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(All learning experiences)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2603350" y="2284465"/>
        <a:ext cx="3205846" cy="1398359"/>
      </dsp:txXfrm>
    </dsp:sp>
    <dsp:sp modelId="{E9C68E16-F98F-6448-872F-B8BFC3B8B7B7}">
      <dsp:nvSpPr>
        <dsp:cNvPr id="0" name=""/>
        <dsp:cNvSpPr/>
      </dsp:nvSpPr>
      <dsp:spPr>
        <a:xfrm>
          <a:off x="0" y="2051405"/>
          <a:ext cx="2603350" cy="18644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Hidden</a:t>
          </a:r>
          <a:endParaRPr lang="en-US" sz="4500" kern="1200" dirty="0"/>
        </a:p>
      </dsp:txBody>
      <dsp:txXfrm>
        <a:off x="91016" y="2142421"/>
        <a:ext cx="2421318" cy="1682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678E1-8696-1A42-B33A-0394F263157F}">
      <dsp:nvSpPr>
        <dsp:cNvPr id="0" name=""/>
        <dsp:cNvSpPr/>
      </dsp:nvSpPr>
      <dsp:spPr>
        <a:xfrm>
          <a:off x="794" y="0"/>
          <a:ext cx="2065765" cy="39163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Content</a:t>
          </a:r>
        </a:p>
      </dsp:txBody>
      <dsp:txXfrm>
        <a:off x="794" y="0"/>
        <a:ext cx="2065765" cy="1174908"/>
      </dsp:txXfrm>
    </dsp:sp>
    <dsp:sp modelId="{16C0995D-7B3F-FC48-B7D4-3EA4A095B205}">
      <dsp:nvSpPr>
        <dsp:cNvPr id="0" name=""/>
        <dsp:cNvSpPr/>
      </dsp:nvSpPr>
      <dsp:spPr>
        <a:xfrm>
          <a:off x="207371" y="1176056"/>
          <a:ext cx="1652612" cy="1180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Topics</a:t>
          </a:r>
        </a:p>
      </dsp:txBody>
      <dsp:txXfrm>
        <a:off x="241957" y="1210642"/>
        <a:ext cx="1583440" cy="1111664"/>
      </dsp:txXfrm>
    </dsp:sp>
    <dsp:sp modelId="{18DD9E30-AD46-174A-BED7-E6B86FFBE960}">
      <dsp:nvSpPr>
        <dsp:cNvPr id="0" name=""/>
        <dsp:cNvSpPr/>
      </dsp:nvSpPr>
      <dsp:spPr>
        <a:xfrm>
          <a:off x="207371" y="2538560"/>
          <a:ext cx="1652612" cy="11808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Concepts</a:t>
          </a:r>
        </a:p>
      </dsp:txBody>
      <dsp:txXfrm>
        <a:off x="241957" y="2573146"/>
        <a:ext cx="1583440" cy="1111664"/>
      </dsp:txXfrm>
    </dsp:sp>
    <dsp:sp modelId="{674E25A9-625E-E74F-9E10-635C45A24810}">
      <dsp:nvSpPr>
        <dsp:cNvPr id="0" name=""/>
        <dsp:cNvSpPr/>
      </dsp:nvSpPr>
      <dsp:spPr>
        <a:xfrm>
          <a:off x="2221492" y="0"/>
          <a:ext cx="2065765" cy="39163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Product</a:t>
          </a:r>
        </a:p>
      </dsp:txBody>
      <dsp:txXfrm>
        <a:off x="2221492" y="0"/>
        <a:ext cx="2065765" cy="1174908"/>
      </dsp:txXfrm>
    </dsp:sp>
    <dsp:sp modelId="{4AAAEFA7-5232-F94F-974C-1C6B6E6FD1C9}">
      <dsp:nvSpPr>
        <dsp:cNvPr id="0" name=""/>
        <dsp:cNvSpPr/>
      </dsp:nvSpPr>
      <dsp:spPr>
        <a:xfrm>
          <a:off x="2428068" y="1175243"/>
          <a:ext cx="1652612" cy="769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Knowledge</a:t>
          </a:r>
        </a:p>
      </dsp:txBody>
      <dsp:txXfrm>
        <a:off x="2450603" y="1197778"/>
        <a:ext cx="1607542" cy="724338"/>
      </dsp:txXfrm>
    </dsp:sp>
    <dsp:sp modelId="{328171CA-B39B-614D-BF12-4ABEDEFC62DB}">
      <dsp:nvSpPr>
        <dsp:cNvPr id="0" name=""/>
        <dsp:cNvSpPr/>
      </dsp:nvSpPr>
      <dsp:spPr>
        <a:xfrm>
          <a:off x="2428068" y="2063022"/>
          <a:ext cx="1652612" cy="769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Skills</a:t>
          </a:r>
        </a:p>
      </dsp:txBody>
      <dsp:txXfrm>
        <a:off x="2450603" y="2085557"/>
        <a:ext cx="1607542" cy="724338"/>
      </dsp:txXfrm>
    </dsp:sp>
    <dsp:sp modelId="{670DEE08-EE08-7F4D-9909-AEFC0F146BDC}">
      <dsp:nvSpPr>
        <dsp:cNvPr id="0" name=""/>
        <dsp:cNvSpPr/>
      </dsp:nvSpPr>
      <dsp:spPr>
        <a:xfrm>
          <a:off x="2428068" y="2950801"/>
          <a:ext cx="1652612" cy="769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Values</a:t>
          </a:r>
        </a:p>
      </dsp:txBody>
      <dsp:txXfrm>
        <a:off x="2450603" y="2973336"/>
        <a:ext cx="1607542" cy="724338"/>
      </dsp:txXfrm>
    </dsp:sp>
    <dsp:sp modelId="{B47D5C29-DB84-BD4C-9ED5-384F72FD2CCD}">
      <dsp:nvSpPr>
        <dsp:cNvPr id="0" name=""/>
        <dsp:cNvSpPr/>
      </dsp:nvSpPr>
      <dsp:spPr>
        <a:xfrm>
          <a:off x="4442190" y="0"/>
          <a:ext cx="2065765" cy="391636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Process</a:t>
          </a:r>
          <a:endParaRPr lang="en-US" sz="3500" kern="1200" dirty="0"/>
        </a:p>
      </dsp:txBody>
      <dsp:txXfrm>
        <a:off x="4442190" y="0"/>
        <a:ext cx="2065765" cy="1174908"/>
      </dsp:txXfrm>
    </dsp:sp>
    <dsp:sp modelId="{BB4AE2C0-4F0F-2448-B76D-CC27AA3F20CD}">
      <dsp:nvSpPr>
        <dsp:cNvPr id="0" name=""/>
        <dsp:cNvSpPr/>
      </dsp:nvSpPr>
      <dsp:spPr>
        <a:xfrm>
          <a:off x="4648766" y="1174908"/>
          <a:ext cx="1652612" cy="254563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70000"/>
                <a:satMod val="12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shade val="100000"/>
                <a:satMod val="15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00000"/>
                <a:green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  <a:ln>
          <a:noFill/>
        </a:ln>
        <a:effectLst>
          <a:innerShdw blurRad="190500" dist="63500" dir="5400000">
            <a:srgbClr val="FFFFFF">
              <a:alpha val="65000"/>
            </a:srgbClr>
          </a:innerShdw>
        </a:effectLst>
        <a:scene3d>
          <a:camera prst="orthographicFront">
            <a:rot lat="0" lon="0" rev="0"/>
          </a:camera>
          <a:lightRig rig="twoPt" dir="r">
            <a:rot lat="0" lon="0" rev="6000000"/>
          </a:lightRig>
        </a:scene3d>
        <a:sp3d prstMaterial="matte">
          <a:bevelT w="0" h="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Scheme about the practice of teaching</a:t>
          </a:r>
          <a:endParaRPr lang="en-US" sz="2100" kern="1200" dirty="0"/>
        </a:p>
      </dsp:txBody>
      <dsp:txXfrm>
        <a:off x="4697169" y="1223311"/>
        <a:ext cx="1555806" cy="24488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DB3EF-6D27-E644-B4E4-168E0A9C52AD}">
      <dsp:nvSpPr>
        <dsp:cNvPr id="0" name=""/>
        <dsp:cNvSpPr/>
      </dsp:nvSpPr>
      <dsp:spPr>
        <a:xfrm>
          <a:off x="612140" y="0"/>
          <a:ext cx="6937587" cy="3755496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0EA63-5788-7141-9A1F-92074D0E4CE6}">
      <dsp:nvSpPr>
        <dsp:cNvPr id="0" name=""/>
        <dsp:cNvSpPr/>
      </dsp:nvSpPr>
      <dsp:spPr>
        <a:xfrm>
          <a:off x="755" y="1126648"/>
          <a:ext cx="1952363" cy="15021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Planning</a:t>
          </a:r>
          <a:endParaRPr lang="en-US" sz="1700" kern="1200" dirty="0"/>
        </a:p>
      </dsp:txBody>
      <dsp:txXfrm>
        <a:off x="74086" y="1199979"/>
        <a:ext cx="1805701" cy="1355536"/>
      </dsp:txXfrm>
    </dsp:sp>
    <dsp:sp modelId="{11A86747-6C24-E949-83A5-BD3C8FC432CF}">
      <dsp:nvSpPr>
        <dsp:cNvPr id="0" name=""/>
        <dsp:cNvSpPr/>
      </dsp:nvSpPr>
      <dsp:spPr>
        <a:xfrm>
          <a:off x="2070086" y="1126648"/>
          <a:ext cx="1952363" cy="15021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Design</a:t>
          </a:r>
          <a:endParaRPr lang="en-US" sz="1700" kern="1200" dirty="0"/>
        </a:p>
      </dsp:txBody>
      <dsp:txXfrm>
        <a:off x="2143417" y="1199979"/>
        <a:ext cx="1805701" cy="1355536"/>
      </dsp:txXfrm>
    </dsp:sp>
    <dsp:sp modelId="{58218DB8-AA12-124C-94B2-9EE45FE4ED60}">
      <dsp:nvSpPr>
        <dsp:cNvPr id="0" name=""/>
        <dsp:cNvSpPr/>
      </dsp:nvSpPr>
      <dsp:spPr>
        <a:xfrm>
          <a:off x="4139418" y="1126648"/>
          <a:ext cx="1952363" cy="15021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Implementation</a:t>
          </a:r>
          <a:endParaRPr lang="en-US" sz="1700" kern="1200" dirty="0"/>
        </a:p>
      </dsp:txBody>
      <dsp:txXfrm>
        <a:off x="4212749" y="1199979"/>
        <a:ext cx="1805701" cy="1355536"/>
      </dsp:txXfrm>
    </dsp:sp>
    <dsp:sp modelId="{7115950B-F3C7-B54B-8882-2C824ABB8AAB}">
      <dsp:nvSpPr>
        <dsp:cNvPr id="0" name=""/>
        <dsp:cNvSpPr/>
      </dsp:nvSpPr>
      <dsp:spPr>
        <a:xfrm>
          <a:off x="6208749" y="1126648"/>
          <a:ext cx="1952363" cy="15021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Evaluation</a:t>
          </a:r>
          <a:endParaRPr lang="en-US" sz="1700" kern="1200" dirty="0"/>
        </a:p>
      </dsp:txBody>
      <dsp:txXfrm>
        <a:off x="6282080" y="1199979"/>
        <a:ext cx="1805701" cy="13555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1B7E54B-5EEC-DD43-A0C6-3432341EBA2A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49CF5E5-49A0-394B-AF50-90CD3BBCC0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067575"/>
            <a:ext cx="5458968" cy="18225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 to Curriculum Development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313552"/>
            <a:ext cx="5458968" cy="1049359"/>
          </a:xfrm>
        </p:spPr>
        <p:txBody>
          <a:bodyPr>
            <a:noAutofit/>
          </a:bodyPr>
          <a:lstStyle/>
          <a:p>
            <a:r>
              <a:rPr lang="en-US" sz="1200" dirty="0" smtClean="0"/>
              <a:t>Source: </a:t>
            </a:r>
          </a:p>
          <a:p>
            <a:r>
              <a:rPr lang="en-US" sz="1200" dirty="0" smtClean="0"/>
              <a:t>HQOE </a:t>
            </a:r>
            <a:r>
              <a:rPr lang="en-US" sz="1200" dirty="0"/>
              <a:t>1 FUNDAMENTALS OF CURRICULUM, INSTRUCTION AND RESEARCH </a:t>
            </a:r>
            <a:r>
              <a:rPr lang="en-US" sz="1200" dirty="0" smtClean="0"/>
              <a:t>IN EDUCATION, </a:t>
            </a:r>
            <a:r>
              <a:rPr lang="ro-RO" sz="1200" i="1" dirty="0" smtClean="0"/>
              <a:t>John </a:t>
            </a:r>
            <a:r>
              <a:rPr lang="ro-RO" sz="1200" i="1" dirty="0"/>
              <a:t>Arul Phillips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694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Self-Check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the hidden curriculum?</a:t>
            </a:r>
          </a:p>
          <a:p>
            <a:r>
              <a:rPr lang="en-US" dirty="0" smtClean="0"/>
              <a:t>Why </a:t>
            </a:r>
            <a:r>
              <a:rPr lang="en-US" dirty="0"/>
              <a:t>is the hidden curriculum important in education?</a:t>
            </a:r>
          </a:p>
          <a:p>
            <a:r>
              <a:rPr lang="en-US" dirty="0" smtClean="0"/>
              <a:t>Give </a:t>
            </a:r>
            <a:r>
              <a:rPr lang="en-US" dirty="0"/>
              <a:t>examples of the hidden curriculum other than those stated in the text.</a:t>
            </a:r>
          </a:p>
        </p:txBody>
      </p:sp>
    </p:spTree>
    <p:extLst>
      <p:ext uri="{BB962C8B-B14F-4D97-AF65-F5344CB8AC3E}">
        <p14:creationId xmlns:p14="http://schemas.microsoft.com/office/powerpoint/2010/main" val="404189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curriculum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616595"/>
              </p:ext>
            </p:extLst>
          </p:nvPr>
        </p:nvGraphicFramePr>
        <p:xfrm>
          <a:off x="457200" y="2209800"/>
          <a:ext cx="6508750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6300406"/>
            <a:ext cx="190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02700" y="6251566"/>
            <a:ext cx="197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Behavioral objectives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49523" y="6251566"/>
            <a:ext cx="2016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Interaction – T – </a:t>
            </a:r>
            <a:r>
              <a:rPr lang="en-US" dirty="0" err="1" smtClean="0"/>
              <a:t>Ss</a:t>
            </a:r>
            <a:r>
              <a:rPr lang="en-US" dirty="0" smtClean="0"/>
              <a:t> -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31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Stenhouse</a:t>
            </a:r>
            <a:r>
              <a:rPr lang="en-US" dirty="0"/>
              <a:t> (1975), used the analogy of the a recipe in a cookbook which teachers translate into practice in the classroom. Like a recipe it can be varied according to taste. So can a curriculum.</a:t>
            </a:r>
          </a:p>
        </p:txBody>
      </p:sp>
    </p:spTree>
    <p:extLst>
      <p:ext uri="{BB962C8B-B14F-4D97-AF65-F5344CB8AC3E}">
        <p14:creationId xmlns:p14="http://schemas.microsoft.com/office/powerpoint/2010/main" val="408792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Self-Check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you mean when curriculum is approached as content</a:t>
            </a:r>
            <a:r>
              <a:rPr lang="en-US" dirty="0" smtClean="0"/>
              <a:t>?</a:t>
            </a:r>
            <a:r>
              <a:rPr lang="en-US" dirty="0"/>
              <a:t> </a:t>
            </a:r>
            <a:r>
              <a:rPr lang="en-US" dirty="0" smtClean="0"/>
              <a:t>Why </a:t>
            </a:r>
            <a:r>
              <a:rPr lang="en-US" dirty="0"/>
              <a:t>is it a common approach of viewing curriculum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How is curriculum as product different from curriculum as content?</a:t>
            </a:r>
          </a:p>
          <a:p>
            <a:r>
              <a:rPr lang="en-US" dirty="0"/>
              <a:t>What should be the overall purpose of a curriculum according to Bobbitt and Tyler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the difference between curriculum as product and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40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 of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5249334" cy="3687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Philosophy</a:t>
            </a:r>
          </a:p>
          <a:p>
            <a:r>
              <a:rPr lang="en-US" sz="2400" dirty="0" smtClean="0"/>
              <a:t>Sociology</a:t>
            </a:r>
          </a:p>
          <a:p>
            <a:r>
              <a:rPr lang="en-US" sz="2400" dirty="0" smtClean="0"/>
              <a:t>Psychology</a:t>
            </a:r>
          </a:p>
          <a:p>
            <a:r>
              <a:rPr lang="en-US" sz="2400" dirty="0" smtClean="0"/>
              <a:t>History</a:t>
            </a:r>
          </a:p>
          <a:p>
            <a:r>
              <a:rPr lang="en-US" sz="2400" dirty="0" smtClean="0"/>
              <a:t>Religious values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451599" y="2556933"/>
            <a:ext cx="2404535" cy="1938992"/>
          </a:xfrm>
          <a:prstGeom prst="rect">
            <a:avLst/>
          </a:prstGeom>
          <a:noFill/>
          <a:ln>
            <a:solidFill>
              <a:srgbClr val="94C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Fear of the Lord is the beginning of  Wisdom. (Psalm 9: 10)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109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r>
              <a:rPr lang="en-US" dirty="0" smtClean="0"/>
              <a:t>Development Process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610380"/>
              </p:ext>
            </p:extLst>
          </p:nvPr>
        </p:nvGraphicFramePr>
        <p:xfrm>
          <a:off x="457199" y="2370667"/>
          <a:ext cx="8161868" cy="3755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88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as a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discipline should have an </a:t>
            </a:r>
            <a:r>
              <a:rPr lang="en-US" dirty="0" err="1"/>
              <a:t>organised</a:t>
            </a:r>
            <a:r>
              <a:rPr lang="en-US" dirty="0"/>
              <a:t> set of theoretical principles.</a:t>
            </a:r>
          </a:p>
          <a:p>
            <a:r>
              <a:rPr lang="en-US" dirty="0"/>
              <a:t>A discipline encompasses a body of knowledge and skills pertinent to that discipline.</a:t>
            </a:r>
          </a:p>
          <a:p>
            <a:r>
              <a:rPr lang="en-US" dirty="0"/>
              <a:t>A discipline has its theoreticians and its practitioners.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11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10188"/>
            <a:ext cx="6508377" cy="504212"/>
          </a:xfrm>
        </p:spPr>
        <p:txBody>
          <a:bodyPr/>
          <a:lstStyle/>
          <a:p>
            <a:r>
              <a:rPr lang="en-US" dirty="0" smtClean="0"/>
              <a:t>Curriculum and instruction</a:t>
            </a:r>
            <a:endParaRPr lang="en-US" dirty="0"/>
          </a:p>
        </p:txBody>
      </p:sp>
      <p:pic>
        <p:nvPicPr>
          <p:cNvPr id="4" name="Content Placeholder 3" descr="Curriculum and instruction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0715" r="27954" b="7458"/>
          <a:stretch/>
        </p:blipFill>
        <p:spPr>
          <a:xfrm>
            <a:off x="1731896" y="1319639"/>
            <a:ext cx="4288505" cy="4806525"/>
          </a:xfrm>
        </p:spPr>
      </p:pic>
    </p:spTree>
    <p:extLst>
      <p:ext uri="{BB962C8B-B14F-4D97-AF65-F5344CB8AC3E}">
        <p14:creationId xmlns:p14="http://schemas.microsoft.com/office/powerpoint/2010/main" val="362040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88053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81200"/>
            <a:ext cx="8026401" cy="455101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Curriculum</a:t>
            </a:r>
            <a:r>
              <a:rPr lang="en-US" dirty="0"/>
              <a:t> is a statement of what students should know, be able to do, how it is taught, how it is measured, and how the educational system is </a:t>
            </a:r>
            <a:r>
              <a:rPr lang="en-US" dirty="0" smtClean="0"/>
              <a:t>organized.</a:t>
            </a:r>
            <a:endParaRPr lang="en-US" dirty="0"/>
          </a:p>
          <a:p>
            <a:r>
              <a:rPr lang="en-US" dirty="0" smtClean="0"/>
              <a:t>Curriculum </a:t>
            </a:r>
            <a:r>
              <a:rPr lang="en-US" dirty="0"/>
              <a:t>can be </a:t>
            </a:r>
            <a:r>
              <a:rPr lang="en-US" b="1" dirty="0"/>
              <a:t>approached</a:t>
            </a:r>
            <a:r>
              <a:rPr lang="en-US" dirty="0"/>
              <a:t> as content (knowledge, skills and values), product (desired learning outcomes) and process (interactions in the classroom).</a:t>
            </a:r>
          </a:p>
          <a:p>
            <a:r>
              <a:rPr lang="en-US" dirty="0" smtClean="0"/>
              <a:t>Curriculum </a:t>
            </a:r>
            <a:r>
              <a:rPr lang="en-US" b="1" dirty="0"/>
              <a:t>development</a:t>
            </a:r>
            <a:r>
              <a:rPr lang="en-US" dirty="0"/>
              <a:t> is a process involving planning, designing, implementation and evaluation.</a:t>
            </a:r>
          </a:p>
          <a:p>
            <a:r>
              <a:rPr lang="en-US" dirty="0" smtClean="0"/>
              <a:t>Curriculum </a:t>
            </a:r>
            <a:r>
              <a:rPr lang="en-US" dirty="0"/>
              <a:t>can be considered a </a:t>
            </a:r>
            <a:r>
              <a:rPr lang="en-US" b="1" dirty="0"/>
              <a:t>discipline</a:t>
            </a:r>
            <a:r>
              <a:rPr lang="en-US" dirty="0"/>
              <a:t> because it has an </a:t>
            </a:r>
            <a:r>
              <a:rPr lang="en-US" dirty="0" smtClean="0"/>
              <a:t>organized </a:t>
            </a:r>
            <a:r>
              <a:rPr lang="en-US" dirty="0"/>
              <a:t>set of theoretical principles, it includes a body of knowledge and skills and has its theoreticians and its practitioners.</a:t>
            </a:r>
          </a:p>
          <a:p>
            <a:r>
              <a:rPr lang="en-US" dirty="0" smtClean="0"/>
              <a:t>The </a:t>
            </a:r>
            <a:r>
              <a:rPr lang="en-US" dirty="0"/>
              <a:t>relationship between </a:t>
            </a:r>
            <a:r>
              <a:rPr lang="en-US" b="1" dirty="0"/>
              <a:t>curriculum and instruction </a:t>
            </a:r>
            <a:r>
              <a:rPr lang="en-US" dirty="0"/>
              <a:t>is interdependent, continuous, repeated and never-ending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12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Message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C.S</a:t>
            </a:r>
            <a:r>
              <a:rPr lang="en-US" sz="2400" dirty="0"/>
              <a:t>. Lewis (1898-1963)  "Education without religion, as useful as it is, seems rather to </a:t>
            </a:r>
            <a:r>
              <a:rPr lang="en-US" sz="2400" dirty="0" smtClean="0"/>
              <a:t>make man </a:t>
            </a:r>
            <a:r>
              <a:rPr lang="en-US" sz="2400" dirty="0"/>
              <a:t>a more clever devil.</a:t>
            </a:r>
          </a:p>
        </p:txBody>
      </p:sp>
    </p:spTree>
    <p:extLst>
      <p:ext uri="{BB962C8B-B14F-4D97-AF65-F5344CB8AC3E}">
        <p14:creationId xmlns:p14="http://schemas.microsoft.com/office/powerpoint/2010/main" val="154254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do you think?</a:t>
            </a:r>
          </a:p>
          <a:p>
            <a:r>
              <a:rPr lang="en-US" sz="2400" dirty="0" smtClean="0"/>
              <a:t>C.S</a:t>
            </a:r>
            <a:r>
              <a:rPr lang="en-US" sz="2400" dirty="0"/>
              <a:t>. Lewis (1898-1963)  "Education without religion, as useful as it is, seems rather to </a:t>
            </a:r>
            <a:r>
              <a:rPr lang="en-US" sz="2400" dirty="0" smtClean="0"/>
              <a:t>make man </a:t>
            </a:r>
            <a:r>
              <a:rPr lang="en-US" sz="2400" dirty="0"/>
              <a:t>a more clever devil.</a:t>
            </a:r>
          </a:p>
        </p:txBody>
      </p:sp>
    </p:spTree>
    <p:extLst>
      <p:ext uri="{BB962C8B-B14F-4D97-AF65-F5344CB8AC3E}">
        <p14:creationId xmlns:p14="http://schemas.microsoft.com/office/powerpoint/2010/main" val="204113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Curriculum?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approaches to Curriculum?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Curriculum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elements of a curriculum?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the basic difference between Curriculum and Syllabus?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learning points?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5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77748"/>
            <a:ext cx="6508377" cy="673304"/>
          </a:xfrm>
        </p:spPr>
        <p:txBody>
          <a:bodyPr/>
          <a:lstStyle/>
          <a:p>
            <a:r>
              <a:rPr lang="en-US" dirty="0" smtClean="0"/>
              <a:t>Curriculum is …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582307"/>
              </p:ext>
            </p:extLst>
          </p:nvPr>
        </p:nvGraphicFramePr>
        <p:xfrm>
          <a:off x="457199" y="1839336"/>
          <a:ext cx="8398322" cy="4754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7076"/>
                <a:gridCol w="1319190"/>
                <a:gridCol w="64520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Tanner (1980)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planned and guided learning experiences and intended outcomes, formulated through the systematic reconstruction of knowledge and experiences under the auspices of the school, for the </a:t>
                      </a:r>
                      <a:r>
                        <a:rPr lang="en-US" dirty="0" err="1" smtClean="0"/>
                        <a:t>learnersÊ</a:t>
                      </a:r>
                      <a:r>
                        <a:rPr lang="en-US" dirty="0" smtClean="0"/>
                        <a:t> continuous and </a:t>
                      </a:r>
                      <a:r>
                        <a:rPr lang="en-US" dirty="0" err="1" smtClean="0"/>
                        <a:t>wilful</a:t>
                      </a:r>
                      <a:r>
                        <a:rPr lang="en-US" dirty="0" smtClean="0"/>
                        <a:t> growth in personal social competence.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(p.13).</a:t>
                      </a:r>
                      <a:endParaRPr lang="en-US" dirty="0"/>
                    </a:p>
                  </a:txBody>
                  <a:tcPr marL="72319" marR="723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Pratt (1980)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written document that systematically describes goals planned, objectives, content, learning activities, evaluation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procedures and so forth. </a:t>
                      </a:r>
                    </a:p>
                  </a:txBody>
                  <a:tcPr marL="72319" marR="723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Grundy (1987)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Grundy (1987) defines curriculum as a </a:t>
                      </a:r>
                      <a:r>
                        <a:rPr lang="en-US" dirty="0" err="1" smtClean="0"/>
                        <a:t>programme</a:t>
                      </a:r>
                      <a:r>
                        <a:rPr lang="en-US" dirty="0" smtClean="0"/>
                        <a:t> of activities (by teachers and pupils) designed so that pupils will attain so far as possible certain educational and other schooling ends or objectives.</a:t>
                      </a:r>
                      <a:endParaRPr lang="en-US" dirty="0"/>
                    </a:p>
                  </a:txBody>
                  <a:tcPr marL="72319" marR="7231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Cronbleth</a:t>
                      </a:r>
                      <a:r>
                        <a:rPr lang="en-US" dirty="0" smtClean="0"/>
                        <a:t> (1992) </a:t>
                      </a:r>
                      <a:endParaRPr lang="en-US" dirty="0"/>
                    </a:p>
                  </a:txBody>
                  <a:tcPr marL="72319" marR="72319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Answering three questions: what knowledge, skills and values are most worthwhile? Why are they most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worthwhile? How should the young acquire them? </a:t>
                      </a:r>
                    </a:p>
                    <a:p>
                      <a:endParaRPr lang="en-US" dirty="0"/>
                    </a:p>
                  </a:txBody>
                  <a:tcPr marL="72319" marR="723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77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Curriculum</a:t>
            </a:r>
            <a:br>
              <a:rPr lang="en-US" dirty="0" smtClean="0"/>
            </a:br>
            <a:r>
              <a:rPr lang="en-US" dirty="0" smtClean="0"/>
              <a:t>(5 important points)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students should </a:t>
            </a:r>
            <a:r>
              <a:rPr lang="en-US" b="1" dirty="0" smtClean="0"/>
              <a:t>know</a:t>
            </a:r>
            <a:r>
              <a:rPr lang="en-US" dirty="0" smtClean="0"/>
              <a:t> (knowledge or content), </a:t>
            </a:r>
          </a:p>
          <a:p>
            <a:r>
              <a:rPr lang="en-US" dirty="0" smtClean="0"/>
              <a:t>What students should be able to do (</a:t>
            </a:r>
            <a:r>
              <a:rPr lang="en-US" b="1" dirty="0" smtClean="0"/>
              <a:t>skills</a:t>
            </a:r>
            <a:r>
              <a:rPr lang="en-US" dirty="0" smtClean="0"/>
              <a:t>), </a:t>
            </a:r>
          </a:p>
          <a:p>
            <a:r>
              <a:rPr lang="en-US" dirty="0"/>
              <a:t>H</a:t>
            </a:r>
            <a:r>
              <a:rPr lang="en-US" dirty="0" smtClean="0"/>
              <a:t>ow it is taught (</a:t>
            </a:r>
            <a:r>
              <a:rPr lang="en-US" b="1" dirty="0" smtClean="0"/>
              <a:t>instruction</a:t>
            </a:r>
            <a:r>
              <a:rPr lang="en-US" dirty="0" smtClean="0"/>
              <a:t>), </a:t>
            </a:r>
          </a:p>
          <a:p>
            <a:r>
              <a:rPr lang="en-US" dirty="0"/>
              <a:t>H</a:t>
            </a:r>
            <a:r>
              <a:rPr lang="en-US" dirty="0" smtClean="0"/>
              <a:t>ow it is measured (</a:t>
            </a:r>
            <a:r>
              <a:rPr lang="en-US" b="1" dirty="0" smtClean="0"/>
              <a:t>assessment</a:t>
            </a:r>
            <a:r>
              <a:rPr lang="en-US" dirty="0" smtClean="0"/>
              <a:t>), and </a:t>
            </a:r>
          </a:p>
          <a:p>
            <a:r>
              <a:rPr lang="en-US" dirty="0"/>
              <a:t>H</a:t>
            </a:r>
            <a:r>
              <a:rPr lang="en-US" dirty="0" smtClean="0"/>
              <a:t>ow the educational system is organized (</a:t>
            </a:r>
            <a:r>
              <a:rPr lang="en-US" b="1" dirty="0" smtClean="0"/>
              <a:t>context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9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Self-Check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Identify the FIVE common features of a curriculum mentioned in most of the definitions given by scholars in the </a:t>
            </a:r>
            <a:r>
              <a:rPr lang="en-US" sz="2400" dirty="0" smtClean="0"/>
              <a:t>field.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4242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996535"/>
              </p:ext>
            </p:extLst>
          </p:nvPr>
        </p:nvGraphicFramePr>
        <p:xfrm>
          <a:off x="457200" y="496058"/>
          <a:ext cx="8229600" cy="6032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269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Franklin </a:t>
            </a:r>
            <a:r>
              <a:rPr lang="en-US" dirty="0" err="1" smtClean="0"/>
              <a:t>Bobbit</a:t>
            </a:r>
            <a:r>
              <a:rPr lang="en-US" dirty="0" smtClean="0"/>
              <a:t> (1918)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199" y="2209801"/>
            <a:ext cx="6508377" cy="1353714"/>
          </a:xfrm>
        </p:spPr>
        <p:txBody>
          <a:bodyPr/>
          <a:lstStyle/>
          <a:p>
            <a:r>
              <a:rPr lang="en-US" dirty="0" smtClean="0"/>
              <a:t>Education should prepare people for life, with special attention to what people need to do and know in order to work and live their lives.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599" y="3563515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Ralph Tyler (1949)</a:t>
            </a:r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9599" y="4858916"/>
            <a:ext cx="6508377" cy="1353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real purpose of education is to bring significant changes in the students’ pattern of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82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Curriculum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014032"/>
              </p:ext>
            </p:extLst>
          </p:nvPr>
        </p:nvGraphicFramePr>
        <p:xfrm>
          <a:off x="457199" y="2209800"/>
          <a:ext cx="6508377" cy="3916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17389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133</TotalTime>
  <Words>789</Words>
  <Application>Microsoft Macintosh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Plaza</vt:lpstr>
      <vt:lpstr>Intro to Curriculum Development </vt:lpstr>
      <vt:lpstr>Points to Ponder</vt:lpstr>
      <vt:lpstr>LEARNING POINTS</vt:lpstr>
      <vt:lpstr>Curriculum is …</vt:lpstr>
      <vt:lpstr>Interpretation of Curriculum (5 important points)</vt:lpstr>
      <vt:lpstr>Self-Check 1</vt:lpstr>
      <vt:lpstr>PowerPoint Presentation</vt:lpstr>
      <vt:lpstr>Franklin Bobbit (1918)</vt:lpstr>
      <vt:lpstr>Hidden Curriculum</vt:lpstr>
      <vt:lpstr>Self-Check 2</vt:lpstr>
      <vt:lpstr>Approaches to curriculum</vt:lpstr>
      <vt:lpstr>PowerPoint Presentation</vt:lpstr>
      <vt:lpstr>Self-Check 3</vt:lpstr>
      <vt:lpstr>Foundations of Curriculum</vt:lpstr>
      <vt:lpstr>Curriculum Development Process</vt:lpstr>
      <vt:lpstr>Curriculum as a discipline</vt:lpstr>
      <vt:lpstr>Curriculum and instruction</vt:lpstr>
      <vt:lpstr>Summary</vt:lpstr>
      <vt:lpstr>Final Message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Curriculum Development  Post-Discussion</dc:title>
  <dc:creator>Sandra Sembel</dc:creator>
  <cp:lastModifiedBy>Sandra Sembel</cp:lastModifiedBy>
  <cp:revision>14</cp:revision>
  <dcterms:created xsi:type="dcterms:W3CDTF">2014-01-18T08:06:06Z</dcterms:created>
  <dcterms:modified xsi:type="dcterms:W3CDTF">2014-02-01T01:56:51Z</dcterms:modified>
</cp:coreProperties>
</file>