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5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2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6E6E-109C-480F-B6B6-10946E7C4775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C3F4-2AF7-4AE8-8D09-2FA6D90F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1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CLASS POLICY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28800"/>
            <a:ext cx="8534400" cy="47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6" y="365125"/>
            <a:ext cx="10400763" cy="1325563"/>
          </a:xfrm>
        </p:spPr>
        <p:txBody>
          <a:bodyPr/>
          <a:lstStyle/>
          <a:p>
            <a:r>
              <a:rPr lang="en-US" dirty="0" smtClean="0"/>
              <a:t>3.1. Class participation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4171"/>
          <a:stretch/>
        </p:blipFill>
        <p:spPr>
          <a:xfrm>
            <a:off x="4194514" y="3310505"/>
            <a:ext cx="3771900" cy="19897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1077" y="2509684"/>
            <a:ext cx="2900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Video conferences (2)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25229" y="3189624"/>
            <a:ext cx="1740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Discussion forums (6)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1053" y="5569804"/>
            <a:ext cx="240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Daily assignments (10)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75478" y="3189624"/>
            <a:ext cx="2061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Speaking assignments (2)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32498" y="5560910"/>
            <a:ext cx="3231379" cy="83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Participate in quizzes and tests (4)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3505" y="1749393"/>
            <a:ext cx="720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Active participation in the following activities:</a:t>
            </a:r>
          </a:p>
        </p:txBody>
      </p:sp>
    </p:spTree>
    <p:extLst>
      <p:ext uri="{BB962C8B-B14F-4D97-AF65-F5344CB8AC3E}">
        <p14:creationId xmlns:p14="http://schemas.microsoft.com/office/powerpoint/2010/main" val="278920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3.2. Assignments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1349" y="4572000"/>
            <a:ext cx="6477000" cy="1935478"/>
          </a:xfrm>
        </p:spPr>
        <p:txBody>
          <a:bodyPr/>
          <a:lstStyle/>
          <a:p>
            <a:r>
              <a:rPr lang="en-US" dirty="0" smtClean="0"/>
              <a:t>KAT 1 (10 daily assignments)</a:t>
            </a:r>
          </a:p>
          <a:p>
            <a:r>
              <a:rPr lang="en-US" dirty="0" smtClean="0"/>
              <a:t>KAT 2 (6 discussion forums)</a:t>
            </a:r>
          </a:p>
          <a:p>
            <a:r>
              <a:rPr lang="en-US" dirty="0" smtClean="0"/>
              <a:t>KAT 3 (2 speaking tasks)</a:t>
            </a:r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0126" y="1690687"/>
            <a:ext cx="6515814" cy="25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3.3. Cheating and plagiarism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27864" y="1728846"/>
            <a:ext cx="3505200" cy="220048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40" y="4273295"/>
            <a:ext cx="3879761" cy="215255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373" y="4273296"/>
            <a:ext cx="2190750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240" y="17288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2286000"/>
            <a:ext cx="6765701" cy="3878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3048006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8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3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38200" y="2773451"/>
            <a:ext cx="2611933" cy="3581313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1099393" y="3176563"/>
            <a:ext cx="2089546" cy="859230"/>
            <a:chOff x="5877855" y="1312442"/>
            <a:chExt cx="2089546" cy="859230"/>
          </a:xfrm>
        </p:grpSpPr>
        <p:sp>
          <p:nvSpPr>
            <p:cNvPr id="15" name="Rounded Rectangle 14"/>
            <p:cNvSpPr/>
            <p:nvPr/>
          </p:nvSpPr>
          <p:spPr>
            <a:xfrm>
              <a:off x="5877855" y="1312442"/>
              <a:ext cx="2089546" cy="859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5903021" y="1337608"/>
              <a:ext cx="2039214" cy="80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Participations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9393" y="4167982"/>
            <a:ext cx="2089546" cy="859230"/>
            <a:chOff x="5877855" y="2303861"/>
            <a:chExt cx="2089546" cy="859230"/>
          </a:xfrm>
        </p:grpSpPr>
        <p:sp>
          <p:nvSpPr>
            <p:cNvPr id="13" name="Rounded Rectangle 12"/>
            <p:cNvSpPr/>
            <p:nvPr/>
          </p:nvSpPr>
          <p:spPr>
            <a:xfrm>
              <a:off x="5877855" y="2303861"/>
              <a:ext cx="2089546" cy="859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5903021" y="2329027"/>
              <a:ext cx="2039214" cy="80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Assignments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99393" y="5159402"/>
            <a:ext cx="2089546" cy="859230"/>
            <a:chOff x="5877855" y="3295281"/>
            <a:chExt cx="2089546" cy="859230"/>
          </a:xfrm>
        </p:grpSpPr>
        <p:sp>
          <p:nvSpPr>
            <p:cNvPr id="11" name="Rounded Rectangle 10"/>
            <p:cNvSpPr/>
            <p:nvPr/>
          </p:nvSpPr>
          <p:spPr>
            <a:xfrm>
              <a:off x="5877855" y="3295281"/>
              <a:ext cx="2089546" cy="859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5903021" y="3320447"/>
              <a:ext cx="2039214" cy="80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Cheating and Plagiarism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24966" y="3132658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3.1. Video </a:t>
            </a:r>
            <a:r>
              <a:rPr lang="en-US" sz="2000" dirty="0"/>
              <a:t>conferences, discussion forums, daily assignments, speaking tasks, quizzes and tests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4966" y="4163207"/>
            <a:ext cx="61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3.2. KAT </a:t>
            </a:r>
            <a:r>
              <a:rPr lang="en-US" sz="2000" dirty="0"/>
              <a:t>1 (Daily assignments), KAT 2 (Discussion forums), KAT 3 (Speaking assignments)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4965" y="5282514"/>
            <a:ext cx="612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3.3. No Cheating, No Plagiarism – Failed the course</a:t>
            </a:r>
            <a:endParaRPr lang="en-US" sz="2000" dirty="0"/>
          </a:p>
        </p:txBody>
      </p:sp>
      <p:sp>
        <p:nvSpPr>
          <p:cNvPr id="22" name="Rounded Rectangle 4"/>
          <p:cNvSpPr/>
          <p:nvPr/>
        </p:nvSpPr>
        <p:spPr>
          <a:xfrm>
            <a:off x="4424965" y="1958549"/>
            <a:ext cx="6006922" cy="8149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dirty="0"/>
              <a:t>Class Policy</a:t>
            </a:r>
          </a:p>
        </p:txBody>
      </p:sp>
    </p:spTree>
    <p:extLst>
      <p:ext uri="{BB962C8B-B14F-4D97-AF65-F5344CB8AC3E}">
        <p14:creationId xmlns:p14="http://schemas.microsoft.com/office/powerpoint/2010/main" val="62364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8" y="4559122"/>
            <a:ext cx="10515600" cy="1325563"/>
          </a:xfrm>
        </p:spPr>
        <p:txBody>
          <a:bodyPr/>
          <a:lstStyle/>
          <a:p>
            <a:r>
              <a:rPr lang="en-US" dirty="0" smtClean="0"/>
              <a:t>Thank you and God bless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5950" y="1213129"/>
            <a:ext cx="4803820" cy="3139930"/>
          </a:xfrm>
        </p:spPr>
        <p:txBody>
          <a:bodyPr>
            <a:normAutofit/>
          </a:bodyPr>
          <a:lstStyle/>
          <a:p>
            <a:r>
              <a:rPr lang="en-US" dirty="0" smtClean="0"/>
              <a:t>For the Lord gives wisdom; from His mouth comes knowledge and understanding. (Proverbs 2: 6)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1213129"/>
            <a:ext cx="47625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55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3. CLASS POLICY</vt:lpstr>
      <vt:lpstr>3.1. Class participation</vt:lpstr>
      <vt:lpstr>3.2. Assignments</vt:lpstr>
      <vt:lpstr>3.3. Cheating and plagiarism</vt:lpstr>
      <vt:lpstr>PowerPoint Presentation</vt:lpstr>
      <vt:lpstr>Summary 3</vt:lpstr>
      <vt:lpstr>Thank you and God bless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CLASS POLICY</dc:title>
  <dc:creator>Sandra Sembel</dc:creator>
  <cp:lastModifiedBy>Sandra Sembel</cp:lastModifiedBy>
  <cp:revision>5</cp:revision>
  <dcterms:created xsi:type="dcterms:W3CDTF">2018-01-10T08:44:53Z</dcterms:created>
  <dcterms:modified xsi:type="dcterms:W3CDTF">2018-01-10T10:26:19Z</dcterms:modified>
</cp:coreProperties>
</file>