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53471-019D-4044-988C-73A232A7395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7F0F7-CDE1-4DDA-96D0-97F856A23FA4}">
      <dgm:prSet phldrT="[Text]"/>
      <dgm:spPr/>
      <dgm:t>
        <a:bodyPr/>
        <a:lstStyle/>
        <a:p>
          <a:r>
            <a:rPr lang="en-US" dirty="0" smtClean="0"/>
            <a:t>Affective reactions</a:t>
          </a:r>
          <a:endParaRPr lang="en-US" dirty="0"/>
        </a:p>
      </dgm:t>
    </dgm:pt>
    <dgm:pt modelId="{488CC875-58B1-455E-903B-B065F4945DD4}" type="parTrans" cxnId="{BFE9D3AA-8DEE-43BA-A454-41297A3E3512}">
      <dgm:prSet/>
      <dgm:spPr/>
      <dgm:t>
        <a:bodyPr/>
        <a:lstStyle/>
        <a:p>
          <a:endParaRPr lang="en-US"/>
        </a:p>
      </dgm:t>
    </dgm:pt>
    <dgm:pt modelId="{920544DD-5BB5-4B26-BF42-929F8A24F967}" type="sibTrans" cxnId="{BFE9D3AA-8DEE-43BA-A454-41297A3E3512}">
      <dgm:prSet/>
      <dgm:spPr/>
      <dgm:t>
        <a:bodyPr/>
        <a:lstStyle/>
        <a:p>
          <a:endParaRPr lang="en-US"/>
        </a:p>
      </dgm:t>
    </dgm:pt>
    <dgm:pt modelId="{1AC9E90A-E85C-4612-B510-90F1116622D8}">
      <dgm:prSet phldrT="[Text]"/>
      <dgm:spPr/>
      <dgm:t>
        <a:bodyPr/>
        <a:lstStyle/>
        <a:p>
          <a:r>
            <a:rPr lang="en-US" dirty="0" smtClean="0"/>
            <a:t>Tears</a:t>
          </a:r>
          <a:endParaRPr lang="en-US" dirty="0"/>
        </a:p>
      </dgm:t>
    </dgm:pt>
    <dgm:pt modelId="{2D202BC2-BDDD-469E-B5FB-E9024F48DE29}" type="parTrans" cxnId="{D91F384D-9B8A-4589-9E4A-037D31B55419}">
      <dgm:prSet/>
      <dgm:spPr/>
      <dgm:t>
        <a:bodyPr/>
        <a:lstStyle/>
        <a:p>
          <a:endParaRPr lang="en-US"/>
        </a:p>
      </dgm:t>
    </dgm:pt>
    <dgm:pt modelId="{82B9145D-B3C7-43D1-A0A0-9D1BB7398919}" type="sibTrans" cxnId="{D91F384D-9B8A-4589-9E4A-037D31B55419}">
      <dgm:prSet/>
      <dgm:spPr/>
      <dgm:t>
        <a:bodyPr/>
        <a:lstStyle/>
        <a:p>
          <a:endParaRPr lang="en-US"/>
        </a:p>
      </dgm:t>
    </dgm:pt>
    <dgm:pt modelId="{E28F0BFA-1E8B-4709-9A1D-6EB2B8F2812F}">
      <dgm:prSet phldrT="[Text]"/>
      <dgm:spPr/>
      <dgm:t>
        <a:bodyPr/>
        <a:lstStyle/>
        <a:p>
          <a:r>
            <a:rPr lang="en-US" dirty="0" smtClean="0"/>
            <a:t>Anger</a:t>
          </a:r>
          <a:endParaRPr lang="en-US" dirty="0"/>
        </a:p>
      </dgm:t>
    </dgm:pt>
    <dgm:pt modelId="{8F153D15-945C-45C6-A629-1F0D92ED7495}" type="parTrans" cxnId="{0CAC9017-ECD6-4D46-9602-A950FBC6A097}">
      <dgm:prSet/>
      <dgm:spPr/>
      <dgm:t>
        <a:bodyPr/>
        <a:lstStyle/>
        <a:p>
          <a:endParaRPr lang="en-US"/>
        </a:p>
      </dgm:t>
    </dgm:pt>
    <dgm:pt modelId="{8B10B30C-AEB5-499B-940F-0A7E31ECDC9F}" type="sibTrans" cxnId="{0CAC9017-ECD6-4D46-9602-A950FBC6A097}">
      <dgm:prSet/>
      <dgm:spPr/>
      <dgm:t>
        <a:bodyPr/>
        <a:lstStyle/>
        <a:p>
          <a:endParaRPr lang="en-US"/>
        </a:p>
      </dgm:t>
    </dgm:pt>
    <dgm:pt modelId="{4BF007EE-7653-4AC8-B47A-588F1DA955A8}">
      <dgm:prSet phldrT="[Text]"/>
      <dgm:spPr/>
      <dgm:t>
        <a:bodyPr/>
        <a:lstStyle/>
        <a:p>
          <a:r>
            <a:rPr lang="en-US" dirty="0" smtClean="0"/>
            <a:t>Cognitive reactions</a:t>
          </a:r>
          <a:endParaRPr lang="en-US" dirty="0"/>
        </a:p>
      </dgm:t>
    </dgm:pt>
    <dgm:pt modelId="{7D467A57-E5DE-4F5B-8BE0-7C35C00379A9}" type="parTrans" cxnId="{B56F4FF5-0D69-4AA4-8ABB-ACEBDF9108F2}">
      <dgm:prSet/>
      <dgm:spPr/>
      <dgm:t>
        <a:bodyPr/>
        <a:lstStyle/>
        <a:p>
          <a:endParaRPr lang="en-US"/>
        </a:p>
      </dgm:t>
    </dgm:pt>
    <dgm:pt modelId="{FA9EF290-FC3C-44C0-9417-7E285B377301}" type="sibTrans" cxnId="{B56F4FF5-0D69-4AA4-8ABB-ACEBDF9108F2}">
      <dgm:prSet/>
      <dgm:spPr/>
      <dgm:t>
        <a:bodyPr/>
        <a:lstStyle/>
        <a:p>
          <a:endParaRPr lang="en-US"/>
        </a:p>
      </dgm:t>
    </dgm:pt>
    <dgm:pt modelId="{494B25B5-C2A3-486B-9FE3-045A37BEE1EE}">
      <dgm:prSet phldrT="[Text]"/>
      <dgm:spPr/>
      <dgm:t>
        <a:bodyPr/>
        <a:lstStyle/>
        <a:p>
          <a:r>
            <a:rPr lang="en-US" dirty="0" smtClean="0"/>
            <a:t>Denial</a:t>
          </a:r>
          <a:endParaRPr lang="en-US" dirty="0"/>
        </a:p>
      </dgm:t>
    </dgm:pt>
    <dgm:pt modelId="{65944941-2AC2-49C5-85FE-2CE608E649BC}" type="parTrans" cxnId="{676334E7-03B7-4363-A297-3D16ACED4A54}">
      <dgm:prSet/>
      <dgm:spPr/>
      <dgm:t>
        <a:bodyPr/>
        <a:lstStyle/>
        <a:p>
          <a:endParaRPr lang="en-US"/>
        </a:p>
      </dgm:t>
    </dgm:pt>
    <dgm:pt modelId="{46506D6C-3F16-4C8A-9C20-46D14DEB4D8A}" type="sibTrans" cxnId="{676334E7-03B7-4363-A297-3D16ACED4A54}">
      <dgm:prSet/>
      <dgm:spPr/>
      <dgm:t>
        <a:bodyPr/>
        <a:lstStyle/>
        <a:p>
          <a:endParaRPr lang="en-US"/>
        </a:p>
      </dgm:t>
    </dgm:pt>
    <dgm:pt modelId="{8C132739-5BDB-450A-B535-804AD3A7C802}">
      <dgm:prSet phldrT="[Text]"/>
      <dgm:spPr/>
      <dgm:t>
        <a:bodyPr/>
        <a:lstStyle/>
        <a:p>
          <a:r>
            <a:rPr lang="en-US" dirty="0" smtClean="0"/>
            <a:t>Blame</a:t>
          </a:r>
          <a:endParaRPr lang="en-US" dirty="0"/>
        </a:p>
      </dgm:t>
    </dgm:pt>
    <dgm:pt modelId="{C0A697D5-B842-4BB5-83ED-A10D70B3D865}" type="parTrans" cxnId="{DA431EE7-C7F8-4FDD-90F4-A12F58C4A942}">
      <dgm:prSet/>
      <dgm:spPr/>
      <dgm:t>
        <a:bodyPr/>
        <a:lstStyle/>
        <a:p>
          <a:endParaRPr lang="en-US"/>
        </a:p>
      </dgm:t>
    </dgm:pt>
    <dgm:pt modelId="{5AD22D92-14D6-43A0-A3FC-E2B8BED6CDC5}" type="sibTrans" cxnId="{DA431EE7-C7F8-4FDD-90F4-A12F58C4A942}">
      <dgm:prSet/>
      <dgm:spPr/>
      <dgm:t>
        <a:bodyPr/>
        <a:lstStyle/>
        <a:p>
          <a:endParaRPr lang="en-US"/>
        </a:p>
      </dgm:t>
    </dgm:pt>
    <dgm:pt modelId="{0DB9E181-BF98-43C8-BDEC-CE65E74867DE}">
      <dgm:prSet phldrT="[Text]"/>
      <dgm:spPr/>
      <dgm:t>
        <a:bodyPr/>
        <a:lstStyle/>
        <a:p>
          <a:r>
            <a:rPr lang="en-US" dirty="0" smtClean="0"/>
            <a:t>Psychophysiological reactions</a:t>
          </a:r>
          <a:endParaRPr lang="en-US" dirty="0"/>
        </a:p>
      </dgm:t>
    </dgm:pt>
    <dgm:pt modelId="{DF88E562-A296-4665-8275-77521D39EA65}" type="parTrans" cxnId="{A8E106FD-6E08-4270-A55D-CE79DA1734C7}">
      <dgm:prSet/>
      <dgm:spPr/>
      <dgm:t>
        <a:bodyPr/>
        <a:lstStyle/>
        <a:p>
          <a:endParaRPr lang="en-US"/>
        </a:p>
      </dgm:t>
    </dgm:pt>
    <dgm:pt modelId="{40FD3EEF-8858-46D3-8B8C-084213D9FE5C}" type="sibTrans" cxnId="{A8E106FD-6E08-4270-A55D-CE79DA1734C7}">
      <dgm:prSet/>
      <dgm:spPr/>
      <dgm:t>
        <a:bodyPr/>
        <a:lstStyle/>
        <a:p>
          <a:endParaRPr lang="en-US"/>
        </a:p>
      </dgm:t>
    </dgm:pt>
    <dgm:pt modelId="{E15C919F-90B3-40E9-897B-64FA55090F50}">
      <dgm:prSet phldrT="[Text]"/>
      <dgm:spPr/>
      <dgm:t>
        <a:bodyPr/>
        <a:lstStyle/>
        <a:p>
          <a:r>
            <a:rPr lang="en-US" dirty="0" smtClean="0"/>
            <a:t>Leaving the room</a:t>
          </a:r>
          <a:endParaRPr lang="en-US" dirty="0"/>
        </a:p>
      </dgm:t>
    </dgm:pt>
    <dgm:pt modelId="{7642703C-A096-44FC-BC7F-DCE29ED67496}" type="parTrans" cxnId="{00F03044-9C44-4F00-AB4E-FC47CE58763D}">
      <dgm:prSet/>
      <dgm:spPr/>
      <dgm:t>
        <a:bodyPr/>
        <a:lstStyle/>
        <a:p>
          <a:endParaRPr lang="en-US"/>
        </a:p>
      </dgm:t>
    </dgm:pt>
    <dgm:pt modelId="{FED0BFD0-42E0-4F8D-BB57-C430736B49BC}" type="sibTrans" cxnId="{00F03044-9C44-4F00-AB4E-FC47CE58763D}">
      <dgm:prSet/>
      <dgm:spPr/>
      <dgm:t>
        <a:bodyPr/>
        <a:lstStyle/>
        <a:p>
          <a:endParaRPr lang="en-US"/>
        </a:p>
      </dgm:t>
    </dgm:pt>
    <dgm:pt modelId="{C085D000-BA16-4A96-A5C2-FD498152FCFB}">
      <dgm:prSet phldrT="[Text]"/>
      <dgm:spPr/>
      <dgm:t>
        <a:bodyPr/>
        <a:lstStyle/>
        <a:p>
          <a:r>
            <a:rPr lang="en-US" dirty="0" smtClean="0"/>
            <a:t>Withdrawal</a:t>
          </a:r>
          <a:endParaRPr lang="en-US" dirty="0"/>
        </a:p>
      </dgm:t>
    </dgm:pt>
    <dgm:pt modelId="{96E43600-5FA0-4927-A80D-CB84079F3FD4}" type="parTrans" cxnId="{67FB46BF-1491-44D5-961B-743A7CE52082}">
      <dgm:prSet/>
      <dgm:spPr/>
      <dgm:t>
        <a:bodyPr/>
        <a:lstStyle/>
        <a:p>
          <a:endParaRPr lang="en-US"/>
        </a:p>
      </dgm:t>
    </dgm:pt>
    <dgm:pt modelId="{5140B173-084D-4321-9B27-EA026F3C74A4}" type="sibTrans" cxnId="{67FB46BF-1491-44D5-961B-743A7CE52082}">
      <dgm:prSet/>
      <dgm:spPr/>
      <dgm:t>
        <a:bodyPr/>
        <a:lstStyle/>
        <a:p>
          <a:endParaRPr lang="en-US"/>
        </a:p>
      </dgm:t>
    </dgm:pt>
    <dgm:pt modelId="{6A7CCF19-FFEF-4E3A-8318-9085A0A71663}">
      <dgm:prSet phldrT="[Text]"/>
      <dgm:spPr/>
      <dgm:t>
        <a:bodyPr/>
        <a:lstStyle/>
        <a:p>
          <a:r>
            <a:rPr lang="en-US" dirty="0" smtClean="0"/>
            <a:t>Anxiety</a:t>
          </a:r>
          <a:endParaRPr lang="en-US" dirty="0"/>
        </a:p>
      </dgm:t>
    </dgm:pt>
    <dgm:pt modelId="{E9DA71F8-4C9A-4EFE-A01E-0FBB2DF1F24A}" type="parTrans" cxnId="{01FC2F24-E398-436C-BCC7-B54FEB090389}">
      <dgm:prSet/>
      <dgm:spPr/>
      <dgm:t>
        <a:bodyPr/>
        <a:lstStyle/>
        <a:p>
          <a:endParaRPr lang="en-US"/>
        </a:p>
      </dgm:t>
    </dgm:pt>
    <dgm:pt modelId="{F644D43B-D99C-452D-886F-C9626C201E00}" type="sibTrans" cxnId="{01FC2F24-E398-436C-BCC7-B54FEB090389}">
      <dgm:prSet/>
      <dgm:spPr/>
      <dgm:t>
        <a:bodyPr/>
        <a:lstStyle/>
        <a:p>
          <a:endParaRPr lang="en-US"/>
        </a:p>
      </dgm:t>
    </dgm:pt>
    <dgm:pt modelId="{597FCF6F-37FF-4C55-82D2-3219D1ACC679}">
      <dgm:prSet phldrT="[Text]"/>
      <dgm:spPr/>
      <dgm:t>
        <a:bodyPr/>
        <a:lstStyle/>
        <a:p>
          <a:r>
            <a:rPr lang="en-US" dirty="0" smtClean="0"/>
            <a:t>Sadness</a:t>
          </a:r>
          <a:endParaRPr lang="en-US" dirty="0"/>
        </a:p>
      </dgm:t>
    </dgm:pt>
    <dgm:pt modelId="{6DA8C08B-2665-4BDB-AA97-360CE611E98A}" type="parTrans" cxnId="{C85EF5A5-C2D0-4CE7-BE93-87CB467AAC80}">
      <dgm:prSet/>
      <dgm:spPr/>
      <dgm:t>
        <a:bodyPr/>
        <a:lstStyle/>
        <a:p>
          <a:endParaRPr lang="en-US"/>
        </a:p>
      </dgm:t>
    </dgm:pt>
    <dgm:pt modelId="{65F7DF9F-5811-4F3E-95C1-7A96C67C522C}" type="sibTrans" cxnId="{C85EF5A5-C2D0-4CE7-BE93-87CB467AAC80}">
      <dgm:prSet/>
      <dgm:spPr/>
      <dgm:t>
        <a:bodyPr/>
        <a:lstStyle/>
        <a:p>
          <a:endParaRPr lang="en-US"/>
        </a:p>
      </dgm:t>
    </dgm:pt>
    <dgm:pt modelId="{4734CE5D-0C37-4995-A1B6-806843614501}">
      <dgm:prSet phldrT="[Text]"/>
      <dgm:spPr/>
      <dgm:t>
        <a:bodyPr/>
        <a:lstStyle/>
        <a:p>
          <a:r>
            <a:rPr lang="en-US" dirty="0" smtClean="0"/>
            <a:t>Guilt</a:t>
          </a:r>
          <a:endParaRPr lang="en-US" dirty="0"/>
        </a:p>
      </dgm:t>
    </dgm:pt>
    <dgm:pt modelId="{FE13D4EE-E8AC-4502-A4A7-63D920BC4D15}" type="parTrans" cxnId="{0A9AF3AA-FCCB-490B-9D38-3166652A7754}">
      <dgm:prSet/>
      <dgm:spPr/>
      <dgm:t>
        <a:bodyPr/>
        <a:lstStyle/>
        <a:p>
          <a:endParaRPr lang="en-US"/>
        </a:p>
      </dgm:t>
    </dgm:pt>
    <dgm:pt modelId="{B1765003-B2C2-4F66-9EFA-2509E971C596}" type="sibTrans" cxnId="{0A9AF3AA-FCCB-490B-9D38-3166652A7754}">
      <dgm:prSet/>
      <dgm:spPr/>
      <dgm:t>
        <a:bodyPr/>
        <a:lstStyle/>
        <a:p>
          <a:endParaRPr lang="en-US"/>
        </a:p>
      </dgm:t>
    </dgm:pt>
    <dgm:pt modelId="{F174E652-B56B-4D9D-8BF7-F31D5A0D8D08}">
      <dgm:prSet phldrT="[Text]"/>
      <dgm:spPr/>
      <dgm:t>
        <a:bodyPr/>
        <a:lstStyle/>
        <a:p>
          <a:r>
            <a:rPr lang="en-US" dirty="0" smtClean="0"/>
            <a:t>Disbelief</a:t>
          </a:r>
          <a:endParaRPr lang="en-US" dirty="0"/>
        </a:p>
      </dgm:t>
    </dgm:pt>
    <dgm:pt modelId="{06CBF00D-E4EA-490D-8270-0A9C19B61E12}" type="parTrans" cxnId="{2A8F3F30-558F-4665-90CC-8663632EE584}">
      <dgm:prSet/>
      <dgm:spPr/>
      <dgm:t>
        <a:bodyPr/>
        <a:lstStyle/>
        <a:p>
          <a:endParaRPr lang="en-US"/>
        </a:p>
      </dgm:t>
    </dgm:pt>
    <dgm:pt modelId="{09E17548-60EE-48C5-95EA-DE1DB1C39BD0}" type="sibTrans" cxnId="{2A8F3F30-558F-4665-90CC-8663632EE584}">
      <dgm:prSet/>
      <dgm:spPr/>
      <dgm:t>
        <a:bodyPr/>
        <a:lstStyle/>
        <a:p>
          <a:endParaRPr lang="en-US"/>
        </a:p>
      </dgm:t>
    </dgm:pt>
    <dgm:pt modelId="{D38E1404-F0D3-4E19-A957-E73BF15F16FC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B5170755-5369-43C2-84FD-EB1BD2827020}" type="parTrans" cxnId="{7941D630-6E93-4DF9-BE09-51BF5299098B}">
      <dgm:prSet/>
      <dgm:spPr/>
      <dgm:t>
        <a:bodyPr/>
        <a:lstStyle/>
        <a:p>
          <a:endParaRPr lang="en-US"/>
        </a:p>
      </dgm:t>
    </dgm:pt>
    <dgm:pt modelId="{A414F0EB-0367-498B-8E84-AC7D0D0B02A8}" type="sibTrans" cxnId="{7941D630-6E93-4DF9-BE09-51BF5299098B}">
      <dgm:prSet/>
      <dgm:spPr/>
      <dgm:t>
        <a:bodyPr/>
        <a:lstStyle/>
        <a:p>
          <a:endParaRPr lang="en-US"/>
        </a:p>
      </dgm:t>
    </dgm:pt>
    <dgm:pt modelId="{A00F106C-920F-4AF7-9EC9-DBB37706BF75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7A91B964-EA8D-4872-BA8B-D342B3C59911}" type="parTrans" cxnId="{2641E634-7D46-4500-BDC3-88CA5C12CFC5}">
      <dgm:prSet/>
      <dgm:spPr/>
      <dgm:t>
        <a:bodyPr/>
        <a:lstStyle/>
        <a:p>
          <a:endParaRPr lang="en-US"/>
        </a:p>
      </dgm:t>
    </dgm:pt>
    <dgm:pt modelId="{2115D223-7CFC-4E7F-A6F7-4E951111191B}" type="sibTrans" cxnId="{2641E634-7D46-4500-BDC3-88CA5C12CFC5}">
      <dgm:prSet/>
      <dgm:spPr/>
      <dgm:t>
        <a:bodyPr/>
        <a:lstStyle/>
        <a:p>
          <a:endParaRPr lang="en-US"/>
        </a:p>
      </dgm:t>
    </dgm:pt>
    <dgm:pt modelId="{5A1A8D1B-640B-4440-B14F-42BFD844CBC8}">
      <dgm:prSet phldrT="[Text]"/>
      <dgm:spPr/>
      <dgm:t>
        <a:bodyPr/>
        <a:lstStyle/>
        <a:p>
          <a:r>
            <a:rPr lang="en-US" dirty="0" smtClean="0"/>
            <a:t>Fight or Flight</a:t>
          </a:r>
          <a:endParaRPr lang="en-US" dirty="0"/>
        </a:p>
      </dgm:t>
    </dgm:pt>
    <dgm:pt modelId="{183AB62F-79F2-415B-B96B-58C94BDBB232}" type="parTrans" cxnId="{0D75E2F5-006D-4628-A4F0-AFCA4EA5BBFD}">
      <dgm:prSet/>
      <dgm:spPr/>
      <dgm:t>
        <a:bodyPr/>
        <a:lstStyle/>
        <a:p>
          <a:endParaRPr lang="en-US"/>
        </a:p>
      </dgm:t>
    </dgm:pt>
    <dgm:pt modelId="{D21AA610-639F-4C6C-B18E-5A2FFC797597}" type="sibTrans" cxnId="{0D75E2F5-006D-4628-A4F0-AFCA4EA5BBFD}">
      <dgm:prSet/>
      <dgm:spPr/>
      <dgm:t>
        <a:bodyPr/>
        <a:lstStyle/>
        <a:p>
          <a:endParaRPr lang="en-US"/>
        </a:p>
      </dgm:t>
    </dgm:pt>
    <dgm:pt modelId="{46489C84-25A3-4F26-A6C4-ABED7A4C9490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03148E11-C269-4875-8C87-EF74D535DCED}" type="parTrans" cxnId="{9D4AD59D-06B1-496B-ACCA-89A959986F72}">
      <dgm:prSet/>
      <dgm:spPr/>
      <dgm:t>
        <a:bodyPr/>
        <a:lstStyle/>
        <a:p>
          <a:endParaRPr lang="en-US"/>
        </a:p>
      </dgm:t>
    </dgm:pt>
    <dgm:pt modelId="{510955AA-9DF9-49C0-B73E-DF7053A6B1DB}" type="sibTrans" cxnId="{9D4AD59D-06B1-496B-ACCA-89A959986F72}">
      <dgm:prSet/>
      <dgm:spPr/>
      <dgm:t>
        <a:bodyPr/>
        <a:lstStyle/>
        <a:p>
          <a:endParaRPr lang="en-US"/>
        </a:p>
      </dgm:t>
    </dgm:pt>
    <dgm:pt modelId="{BD5439FB-3741-4889-A7BE-DF816889151B}" type="pres">
      <dgm:prSet presAssocID="{B5D53471-019D-4044-988C-73A232A73953}" presName="Name0" presStyleCnt="0">
        <dgm:presLayoutVars>
          <dgm:dir/>
          <dgm:animLvl val="lvl"/>
          <dgm:resizeHandles val="exact"/>
        </dgm:presLayoutVars>
      </dgm:prSet>
      <dgm:spPr/>
    </dgm:pt>
    <dgm:pt modelId="{215BD400-7481-43C7-ADBB-C1D13900B86B}" type="pres">
      <dgm:prSet presAssocID="{4F87F0F7-CDE1-4DDA-96D0-97F856A23FA4}" presName="composite" presStyleCnt="0"/>
      <dgm:spPr/>
    </dgm:pt>
    <dgm:pt modelId="{A70FBD6C-A04D-49D4-89E3-847B092F0C20}" type="pres">
      <dgm:prSet presAssocID="{4F87F0F7-CDE1-4DDA-96D0-97F856A23FA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C7D76D4-D8B1-4902-98D1-859945BBEE5F}" type="pres">
      <dgm:prSet presAssocID="{4F87F0F7-CDE1-4DDA-96D0-97F856A23FA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CCE0-5C50-4C9B-8270-C3176F7D729E}" type="pres">
      <dgm:prSet presAssocID="{920544DD-5BB5-4B26-BF42-929F8A24F967}" presName="space" presStyleCnt="0"/>
      <dgm:spPr/>
    </dgm:pt>
    <dgm:pt modelId="{DA125E60-8768-434D-A46A-B3C2A510FA71}" type="pres">
      <dgm:prSet presAssocID="{4BF007EE-7653-4AC8-B47A-588F1DA955A8}" presName="composite" presStyleCnt="0"/>
      <dgm:spPr/>
    </dgm:pt>
    <dgm:pt modelId="{105C789D-D69C-4115-90ED-83C881D835B9}" type="pres">
      <dgm:prSet presAssocID="{4BF007EE-7653-4AC8-B47A-588F1DA955A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9FF5108-2408-49A3-9BD6-A62FBF30927A}" type="pres">
      <dgm:prSet presAssocID="{4BF007EE-7653-4AC8-B47A-588F1DA955A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C145F-215F-4810-888E-F18A9A39B47C}" type="pres">
      <dgm:prSet presAssocID="{FA9EF290-FC3C-44C0-9417-7E285B377301}" presName="space" presStyleCnt="0"/>
      <dgm:spPr/>
    </dgm:pt>
    <dgm:pt modelId="{E9B80477-3CAE-4BFE-A98C-7F03B2F6C9F3}" type="pres">
      <dgm:prSet presAssocID="{0DB9E181-BF98-43C8-BDEC-CE65E74867DE}" presName="composite" presStyleCnt="0"/>
      <dgm:spPr/>
    </dgm:pt>
    <dgm:pt modelId="{65EDA75F-1670-4D18-91B8-81A641E9900B}" type="pres">
      <dgm:prSet presAssocID="{0DB9E181-BF98-43C8-BDEC-CE65E74867D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0049AD0-96C5-438A-9695-C9040BF84FD5}" type="pres">
      <dgm:prSet presAssocID="{0DB9E181-BF98-43C8-BDEC-CE65E74867D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A83C0B0-DAB8-4CDD-9F78-CB7B523A04DA}" type="presOf" srcId="{4734CE5D-0C37-4995-A1B6-806843614501}" destId="{B9FF5108-2408-49A3-9BD6-A62FBF30927A}" srcOrd="0" destOrd="2" presId="urn:microsoft.com/office/officeart/2005/8/layout/hList1"/>
    <dgm:cxn modelId="{BFE9D3AA-8DEE-43BA-A454-41297A3E3512}" srcId="{B5D53471-019D-4044-988C-73A232A73953}" destId="{4F87F0F7-CDE1-4DDA-96D0-97F856A23FA4}" srcOrd="0" destOrd="0" parTransId="{488CC875-58B1-455E-903B-B065F4945DD4}" sibTransId="{920544DD-5BB5-4B26-BF42-929F8A24F967}"/>
    <dgm:cxn modelId="{C85EF5A5-C2D0-4CE7-BE93-87CB467AAC80}" srcId="{4F87F0F7-CDE1-4DDA-96D0-97F856A23FA4}" destId="{597FCF6F-37FF-4C55-82D2-3219D1ACC679}" srcOrd="3" destOrd="0" parTransId="{6DA8C08B-2665-4BDB-AA97-360CE611E98A}" sibTransId="{65F7DF9F-5811-4F3E-95C1-7A96C67C522C}"/>
    <dgm:cxn modelId="{676334E7-03B7-4363-A297-3D16ACED4A54}" srcId="{4BF007EE-7653-4AC8-B47A-588F1DA955A8}" destId="{494B25B5-C2A3-486B-9FE3-045A37BEE1EE}" srcOrd="0" destOrd="0" parTransId="{65944941-2AC2-49C5-85FE-2CE608E649BC}" sibTransId="{46506D6C-3F16-4C8A-9C20-46D14DEB4D8A}"/>
    <dgm:cxn modelId="{9D2B9F36-D343-4001-9F93-B2E62D7BCBAB}" type="presOf" srcId="{8C132739-5BDB-450A-B535-804AD3A7C802}" destId="{B9FF5108-2408-49A3-9BD6-A62FBF30927A}" srcOrd="0" destOrd="1" presId="urn:microsoft.com/office/officeart/2005/8/layout/hList1"/>
    <dgm:cxn modelId="{00F03044-9C44-4F00-AB4E-FC47CE58763D}" srcId="{0DB9E181-BF98-43C8-BDEC-CE65E74867DE}" destId="{E15C919F-90B3-40E9-897B-64FA55090F50}" srcOrd="1" destOrd="0" parTransId="{7642703C-A096-44FC-BC7F-DCE29ED67496}" sibTransId="{FED0BFD0-42E0-4F8D-BB57-C430736B49BC}"/>
    <dgm:cxn modelId="{2A8F3F30-558F-4665-90CC-8663632EE584}" srcId="{4BF007EE-7653-4AC8-B47A-588F1DA955A8}" destId="{F174E652-B56B-4D9D-8BF7-F31D5A0D8D08}" srcOrd="3" destOrd="0" parTransId="{06CBF00D-E4EA-490D-8270-0A9C19B61E12}" sibTransId="{09E17548-60EE-48C5-95EA-DE1DB1C39BD0}"/>
    <dgm:cxn modelId="{83898D47-AB48-4DD6-B3A1-FF6DA17F1C2C}" type="presOf" srcId="{0DB9E181-BF98-43C8-BDEC-CE65E74867DE}" destId="{65EDA75F-1670-4D18-91B8-81A641E9900B}" srcOrd="0" destOrd="0" presId="urn:microsoft.com/office/officeart/2005/8/layout/hList1"/>
    <dgm:cxn modelId="{0A9AF3AA-FCCB-490B-9D38-3166652A7754}" srcId="{4BF007EE-7653-4AC8-B47A-588F1DA955A8}" destId="{4734CE5D-0C37-4995-A1B6-806843614501}" srcOrd="2" destOrd="0" parTransId="{FE13D4EE-E8AC-4502-A4A7-63D920BC4D15}" sibTransId="{B1765003-B2C2-4F66-9EFA-2509E971C596}"/>
    <dgm:cxn modelId="{2CC39304-8FD4-403B-9D9A-F42E8D7BA75B}" type="presOf" srcId="{46489C84-25A3-4F26-A6C4-ABED7A4C9490}" destId="{B0049AD0-96C5-438A-9695-C9040BF84FD5}" srcOrd="0" destOrd="3" presId="urn:microsoft.com/office/officeart/2005/8/layout/hList1"/>
    <dgm:cxn modelId="{DA431EE7-C7F8-4FDD-90F4-A12F58C4A942}" srcId="{4BF007EE-7653-4AC8-B47A-588F1DA955A8}" destId="{8C132739-5BDB-450A-B535-804AD3A7C802}" srcOrd="1" destOrd="0" parTransId="{C0A697D5-B842-4BB5-83ED-A10D70B3D865}" sibTransId="{5AD22D92-14D6-43A0-A3FC-E2B8BED6CDC5}"/>
    <dgm:cxn modelId="{0ADE3340-0D0C-4BF6-AF5C-4B6D7517E3FC}" type="presOf" srcId="{E15C919F-90B3-40E9-897B-64FA55090F50}" destId="{B0049AD0-96C5-438A-9695-C9040BF84FD5}" srcOrd="0" destOrd="1" presId="urn:microsoft.com/office/officeart/2005/8/layout/hList1"/>
    <dgm:cxn modelId="{E500588D-148B-4242-B45B-32D264976EC7}" type="presOf" srcId="{F174E652-B56B-4D9D-8BF7-F31D5A0D8D08}" destId="{B9FF5108-2408-49A3-9BD6-A62FBF30927A}" srcOrd="0" destOrd="3" presId="urn:microsoft.com/office/officeart/2005/8/layout/hList1"/>
    <dgm:cxn modelId="{01FC2F24-E398-436C-BCC7-B54FEB090389}" srcId="{4F87F0F7-CDE1-4DDA-96D0-97F856A23FA4}" destId="{6A7CCF19-FFEF-4E3A-8318-9085A0A71663}" srcOrd="2" destOrd="0" parTransId="{E9DA71F8-4C9A-4EFE-A01E-0FBB2DF1F24A}" sibTransId="{F644D43B-D99C-452D-886F-C9626C201E00}"/>
    <dgm:cxn modelId="{CFDD7245-7FBA-4FAE-A9C6-CB8BD229FC95}" type="presOf" srcId="{494B25B5-C2A3-486B-9FE3-045A37BEE1EE}" destId="{B9FF5108-2408-49A3-9BD6-A62FBF30927A}" srcOrd="0" destOrd="0" presId="urn:microsoft.com/office/officeart/2005/8/layout/hList1"/>
    <dgm:cxn modelId="{EF334942-F3B6-4918-8A9A-3C07F0272FEE}" type="presOf" srcId="{4BF007EE-7653-4AC8-B47A-588F1DA955A8}" destId="{105C789D-D69C-4115-90ED-83C881D835B9}" srcOrd="0" destOrd="0" presId="urn:microsoft.com/office/officeart/2005/8/layout/hList1"/>
    <dgm:cxn modelId="{D91F384D-9B8A-4589-9E4A-037D31B55419}" srcId="{4F87F0F7-CDE1-4DDA-96D0-97F856A23FA4}" destId="{1AC9E90A-E85C-4612-B510-90F1116622D8}" srcOrd="0" destOrd="0" parTransId="{2D202BC2-BDDD-469E-B5FB-E9024F48DE29}" sibTransId="{82B9145D-B3C7-43D1-A0A0-9D1BB7398919}"/>
    <dgm:cxn modelId="{9D4AD59D-06B1-496B-ACCA-89A959986F72}" srcId="{0DB9E181-BF98-43C8-BDEC-CE65E74867DE}" destId="{46489C84-25A3-4F26-A6C4-ABED7A4C9490}" srcOrd="3" destOrd="0" parTransId="{03148E11-C269-4875-8C87-EF74D535DCED}" sibTransId="{510955AA-9DF9-49C0-B73E-DF7053A6B1DB}"/>
    <dgm:cxn modelId="{0CAC9017-ECD6-4D46-9602-A950FBC6A097}" srcId="{4F87F0F7-CDE1-4DDA-96D0-97F856A23FA4}" destId="{E28F0BFA-1E8B-4709-9A1D-6EB2B8F2812F}" srcOrd="1" destOrd="0" parTransId="{8F153D15-945C-45C6-A629-1F0D92ED7495}" sibTransId="{8B10B30C-AEB5-499B-940F-0A7E31ECDC9F}"/>
    <dgm:cxn modelId="{E79CDDF6-2C76-4283-B107-EA43947D87FB}" type="presOf" srcId="{4F87F0F7-CDE1-4DDA-96D0-97F856A23FA4}" destId="{A70FBD6C-A04D-49D4-89E3-847B092F0C20}" srcOrd="0" destOrd="0" presId="urn:microsoft.com/office/officeart/2005/8/layout/hList1"/>
    <dgm:cxn modelId="{B2012EA4-AC9A-41DB-BCE1-A72834C3A6F6}" type="presOf" srcId="{1AC9E90A-E85C-4612-B510-90F1116622D8}" destId="{AC7D76D4-D8B1-4902-98D1-859945BBEE5F}" srcOrd="0" destOrd="0" presId="urn:microsoft.com/office/officeart/2005/8/layout/hList1"/>
    <dgm:cxn modelId="{ED1CDDDD-F75D-492E-BF8D-492C6D06ED0B}" type="presOf" srcId="{A00F106C-920F-4AF7-9EC9-DBB37706BF75}" destId="{AC7D76D4-D8B1-4902-98D1-859945BBEE5F}" srcOrd="0" destOrd="4" presId="urn:microsoft.com/office/officeart/2005/8/layout/hList1"/>
    <dgm:cxn modelId="{BF32F293-9EC7-4A87-A616-FBDDF3943C9D}" type="presOf" srcId="{6A7CCF19-FFEF-4E3A-8318-9085A0A71663}" destId="{AC7D76D4-D8B1-4902-98D1-859945BBEE5F}" srcOrd="0" destOrd="2" presId="urn:microsoft.com/office/officeart/2005/8/layout/hList1"/>
    <dgm:cxn modelId="{7B37AD9E-DA78-41D7-9C9A-FD2C6B6F4C11}" type="presOf" srcId="{C085D000-BA16-4A96-A5C2-FD498152FCFB}" destId="{B0049AD0-96C5-438A-9695-C9040BF84FD5}" srcOrd="0" destOrd="2" presId="urn:microsoft.com/office/officeart/2005/8/layout/hList1"/>
    <dgm:cxn modelId="{50D67FF8-7812-4C1C-98BD-7EBE6EE8E675}" type="presOf" srcId="{D38E1404-F0D3-4E19-A957-E73BF15F16FC}" destId="{B9FF5108-2408-49A3-9BD6-A62FBF30927A}" srcOrd="0" destOrd="4" presId="urn:microsoft.com/office/officeart/2005/8/layout/hList1"/>
    <dgm:cxn modelId="{2641E634-7D46-4500-BDC3-88CA5C12CFC5}" srcId="{4F87F0F7-CDE1-4DDA-96D0-97F856A23FA4}" destId="{A00F106C-920F-4AF7-9EC9-DBB37706BF75}" srcOrd="4" destOrd="0" parTransId="{7A91B964-EA8D-4872-BA8B-D342B3C59911}" sibTransId="{2115D223-7CFC-4E7F-A6F7-4E951111191B}"/>
    <dgm:cxn modelId="{67FB46BF-1491-44D5-961B-743A7CE52082}" srcId="{0DB9E181-BF98-43C8-BDEC-CE65E74867DE}" destId="{C085D000-BA16-4A96-A5C2-FD498152FCFB}" srcOrd="2" destOrd="0" parTransId="{96E43600-5FA0-4927-A80D-CB84079F3FD4}" sibTransId="{5140B173-084D-4321-9B27-EA026F3C74A4}"/>
    <dgm:cxn modelId="{B56F4FF5-0D69-4AA4-8ABB-ACEBDF9108F2}" srcId="{B5D53471-019D-4044-988C-73A232A73953}" destId="{4BF007EE-7653-4AC8-B47A-588F1DA955A8}" srcOrd="1" destOrd="0" parTransId="{7D467A57-E5DE-4F5B-8BE0-7C35C00379A9}" sibTransId="{FA9EF290-FC3C-44C0-9417-7E285B377301}"/>
    <dgm:cxn modelId="{2A86CA6E-E1C5-4351-88D9-86B2ED16C451}" type="presOf" srcId="{5A1A8D1B-640B-4440-B14F-42BFD844CBC8}" destId="{B0049AD0-96C5-438A-9695-C9040BF84FD5}" srcOrd="0" destOrd="0" presId="urn:microsoft.com/office/officeart/2005/8/layout/hList1"/>
    <dgm:cxn modelId="{7941D630-6E93-4DF9-BE09-51BF5299098B}" srcId="{4BF007EE-7653-4AC8-B47A-588F1DA955A8}" destId="{D38E1404-F0D3-4E19-A957-E73BF15F16FC}" srcOrd="4" destOrd="0" parTransId="{B5170755-5369-43C2-84FD-EB1BD2827020}" sibTransId="{A414F0EB-0367-498B-8E84-AC7D0D0B02A8}"/>
    <dgm:cxn modelId="{0D75E2F5-006D-4628-A4F0-AFCA4EA5BBFD}" srcId="{0DB9E181-BF98-43C8-BDEC-CE65E74867DE}" destId="{5A1A8D1B-640B-4440-B14F-42BFD844CBC8}" srcOrd="0" destOrd="0" parTransId="{183AB62F-79F2-415B-B96B-58C94BDBB232}" sibTransId="{D21AA610-639F-4C6C-B18E-5A2FFC797597}"/>
    <dgm:cxn modelId="{A8E106FD-6E08-4270-A55D-CE79DA1734C7}" srcId="{B5D53471-019D-4044-988C-73A232A73953}" destId="{0DB9E181-BF98-43C8-BDEC-CE65E74867DE}" srcOrd="2" destOrd="0" parTransId="{DF88E562-A296-4665-8275-77521D39EA65}" sibTransId="{40FD3EEF-8858-46D3-8B8C-084213D9FE5C}"/>
    <dgm:cxn modelId="{6FD3D48B-4A6F-482A-BB8F-CC89B5942509}" type="presOf" srcId="{E28F0BFA-1E8B-4709-9A1D-6EB2B8F2812F}" destId="{AC7D76D4-D8B1-4902-98D1-859945BBEE5F}" srcOrd="0" destOrd="1" presId="urn:microsoft.com/office/officeart/2005/8/layout/hList1"/>
    <dgm:cxn modelId="{CB4C94A3-A2DA-4516-AF1F-DEDC73175E51}" type="presOf" srcId="{B5D53471-019D-4044-988C-73A232A73953}" destId="{BD5439FB-3741-4889-A7BE-DF816889151B}" srcOrd="0" destOrd="0" presId="urn:microsoft.com/office/officeart/2005/8/layout/hList1"/>
    <dgm:cxn modelId="{2BBB9D85-A5CA-4CFF-8EE2-E89832952278}" type="presOf" srcId="{597FCF6F-37FF-4C55-82D2-3219D1ACC679}" destId="{AC7D76D4-D8B1-4902-98D1-859945BBEE5F}" srcOrd="0" destOrd="3" presId="urn:microsoft.com/office/officeart/2005/8/layout/hList1"/>
    <dgm:cxn modelId="{5388BC85-F5AD-473F-B982-840D7C7959E1}" type="presParOf" srcId="{BD5439FB-3741-4889-A7BE-DF816889151B}" destId="{215BD400-7481-43C7-ADBB-C1D13900B86B}" srcOrd="0" destOrd="0" presId="urn:microsoft.com/office/officeart/2005/8/layout/hList1"/>
    <dgm:cxn modelId="{DF126CC9-9964-4CEF-A3C5-40F36CDFC632}" type="presParOf" srcId="{215BD400-7481-43C7-ADBB-C1D13900B86B}" destId="{A70FBD6C-A04D-49D4-89E3-847B092F0C20}" srcOrd="0" destOrd="0" presId="urn:microsoft.com/office/officeart/2005/8/layout/hList1"/>
    <dgm:cxn modelId="{9FABAF36-0FCB-45A1-A406-0C3A1AC2D74D}" type="presParOf" srcId="{215BD400-7481-43C7-ADBB-C1D13900B86B}" destId="{AC7D76D4-D8B1-4902-98D1-859945BBEE5F}" srcOrd="1" destOrd="0" presId="urn:microsoft.com/office/officeart/2005/8/layout/hList1"/>
    <dgm:cxn modelId="{F1679D08-5A8A-4585-89D8-85BC3C6927A2}" type="presParOf" srcId="{BD5439FB-3741-4889-A7BE-DF816889151B}" destId="{5D5ECCE0-5C50-4C9B-8270-C3176F7D729E}" srcOrd="1" destOrd="0" presId="urn:microsoft.com/office/officeart/2005/8/layout/hList1"/>
    <dgm:cxn modelId="{2C8CAC64-26C8-46FF-A73B-2484E801CA48}" type="presParOf" srcId="{BD5439FB-3741-4889-A7BE-DF816889151B}" destId="{DA125E60-8768-434D-A46A-B3C2A510FA71}" srcOrd="2" destOrd="0" presId="urn:microsoft.com/office/officeart/2005/8/layout/hList1"/>
    <dgm:cxn modelId="{8B4F6EA5-9364-47CE-AE96-80C6FF428C36}" type="presParOf" srcId="{DA125E60-8768-434D-A46A-B3C2A510FA71}" destId="{105C789D-D69C-4115-90ED-83C881D835B9}" srcOrd="0" destOrd="0" presId="urn:microsoft.com/office/officeart/2005/8/layout/hList1"/>
    <dgm:cxn modelId="{62633113-4B28-4F0A-9526-E713DF09B2B0}" type="presParOf" srcId="{DA125E60-8768-434D-A46A-B3C2A510FA71}" destId="{B9FF5108-2408-49A3-9BD6-A62FBF30927A}" srcOrd="1" destOrd="0" presId="urn:microsoft.com/office/officeart/2005/8/layout/hList1"/>
    <dgm:cxn modelId="{2DB80C04-D38C-44BC-8E46-1DF9561A3FC3}" type="presParOf" srcId="{BD5439FB-3741-4889-A7BE-DF816889151B}" destId="{A81C145F-215F-4810-888E-F18A9A39B47C}" srcOrd="3" destOrd="0" presId="urn:microsoft.com/office/officeart/2005/8/layout/hList1"/>
    <dgm:cxn modelId="{E4D242C6-217D-414B-8288-91420BB3191B}" type="presParOf" srcId="{BD5439FB-3741-4889-A7BE-DF816889151B}" destId="{E9B80477-3CAE-4BFE-A98C-7F03B2F6C9F3}" srcOrd="4" destOrd="0" presId="urn:microsoft.com/office/officeart/2005/8/layout/hList1"/>
    <dgm:cxn modelId="{6383A83A-FD73-42ED-B5E0-940CD49C7189}" type="presParOf" srcId="{E9B80477-3CAE-4BFE-A98C-7F03B2F6C9F3}" destId="{65EDA75F-1670-4D18-91B8-81A641E9900B}" srcOrd="0" destOrd="0" presId="urn:microsoft.com/office/officeart/2005/8/layout/hList1"/>
    <dgm:cxn modelId="{4DE59C45-0868-404A-86C6-7CA7E6F8CC87}" type="presParOf" srcId="{E9B80477-3CAE-4BFE-A98C-7F03B2F6C9F3}" destId="{B0049AD0-96C5-438A-9695-C9040BF84F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BD6C-A04D-49D4-89E3-847B092F0C20}">
      <dsp:nvSpPr>
        <dsp:cNvPr id="0" name=""/>
        <dsp:cNvSpPr/>
      </dsp:nvSpPr>
      <dsp:spPr>
        <a:xfrm>
          <a:off x="2858" y="345411"/>
          <a:ext cx="2786934" cy="876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Affective reactions</a:t>
          </a:r>
          <a:endParaRPr lang="en-US" sz="2400" kern="1200" dirty="0"/>
        </a:p>
      </dsp:txBody>
      <dsp:txXfrm>
        <a:off x="2858" y="345411"/>
        <a:ext cx="2786934" cy="876513"/>
      </dsp:txXfrm>
    </dsp:sp>
    <dsp:sp modelId="{AC7D76D4-D8B1-4902-98D1-859945BBEE5F}">
      <dsp:nvSpPr>
        <dsp:cNvPr id="0" name=""/>
        <dsp:cNvSpPr/>
      </dsp:nvSpPr>
      <dsp:spPr>
        <a:xfrm>
          <a:off x="2858" y="1221925"/>
          <a:ext cx="2786934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Tears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Anger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Anxiety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Sadness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Others?</a:t>
          </a:r>
          <a:endParaRPr lang="en-US" sz="2400" kern="1200" dirty="0"/>
        </a:p>
      </dsp:txBody>
      <dsp:txXfrm>
        <a:off x="2858" y="1221925"/>
        <a:ext cx="2786934" cy="2239920"/>
      </dsp:txXfrm>
    </dsp:sp>
    <dsp:sp modelId="{105C789D-D69C-4115-90ED-83C881D835B9}">
      <dsp:nvSpPr>
        <dsp:cNvPr id="0" name=""/>
        <dsp:cNvSpPr/>
      </dsp:nvSpPr>
      <dsp:spPr>
        <a:xfrm>
          <a:off x="3179963" y="345411"/>
          <a:ext cx="2786934" cy="876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Cognitive reactions</a:t>
          </a:r>
          <a:endParaRPr lang="en-US" sz="2400" kern="1200" dirty="0"/>
        </a:p>
      </dsp:txBody>
      <dsp:txXfrm>
        <a:off x="3179963" y="345411"/>
        <a:ext cx="2786934" cy="876513"/>
      </dsp:txXfrm>
    </dsp:sp>
    <dsp:sp modelId="{B9FF5108-2408-49A3-9BD6-A62FBF30927A}">
      <dsp:nvSpPr>
        <dsp:cNvPr id="0" name=""/>
        <dsp:cNvSpPr/>
      </dsp:nvSpPr>
      <dsp:spPr>
        <a:xfrm>
          <a:off x="3179963" y="1221925"/>
          <a:ext cx="2786934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Denial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Blame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Guilt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Disbelief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Others?</a:t>
          </a:r>
          <a:endParaRPr lang="en-US" sz="2400" kern="1200" dirty="0"/>
        </a:p>
      </dsp:txBody>
      <dsp:txXfrm>
        <a:off x="3179963" y="1221925"/>
        <a:ext cx="2786934" cy="2239920"/>
      </dsp:txXfrm>
    </dsp:sp>
    <dsp:sp modelId="{65EDA75F-1670-4D18-91B8-81A641E9900B}">
      <dsp:nvSpPr>
        <dsp:cNvPr id="0" name=""/>
        <dsp:cNvSpPr/>
      </dsp:nvSpPr>
      <dsp:spPr>
        <a:xfrm>
          <a:off x="6357069" y="345411"/>
          <a:ext cx="2786934" cy="876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Psychophysiological reactions</a:t>
          </a:r>
          <a:endParaRPr lang="en-US" sz="2400" kern="1200" dirty="0"/>
        </a:p>
      </dsp:txBody>
      <dsp:txXfrm>
        <a:off x="6357069" y="345411"/>
        <a:ext cx="2786934" cy="876513"/>
      </dsp:txXfrm>
    </dsp:sp>
    <dsp:sp modelId="{B0049AD0-96C5-438A-9695-C9040BF84FD5}">
      <dsp:nvSpPr>
        <dsp:cNvPr id="0" name=""/>
        <dsp:cNvSpPr/>
      </dsp:nvSpPr>
      <dsp:spPr>
        <a:xfrm>
          <a:off x="6357069" y="1221925"/>
          <a:ext cx="2786934" cy="22399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Fight or Flight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Leaving the room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Withdrawal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Others?</a:t>
          </a:r>
          <a:endParaRPr lang="en-US" sz="2400" kern="1200" dirty="0"/>
        </a:p>
      </dsp:txBody>
      <dsp:txXfrm>
        <a:off x="6357069" y="1221925"/>
        <a:ext cx="2786934" cy="223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2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8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4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3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4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4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99121-7B3B-4E47-B90D-9416ADC4A09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7BEE-891C-4385-B9D6-DE406134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doflife.northwestern.edu/communicating_bad_news/step5.cf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BREAKING BAD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0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bad news?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5744"/>
            <a:ext cx="6777507" cy="45239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13690" y="3471057"/>
            <a:ext cx="3503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Why is it not easy to receive bad news?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113690" y="4814614"/>
            <a:ext cx="3503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Why is it not easy to deliver/break bad news?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113690" y="2015744"/>
            <a:ext cx="3503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Example of bad news?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50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people react to bad news?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92" y="1813163"/>
            <a:ext cx="5543618" cy="4152363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44989192"/>
              </p:ext>
            </p:extLst>
          </p:nvPr>
        </p:nvGraphicFramePr>
        <p:xfrm>
          <a:off x="2032000" y="2158269"/>
          <a:ext cx="9146862" cy="380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73092" y="6272011"/>
            <a:ext cx="1020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8"/>
              </a:rPr>
              <a:t>http://endoflife.northwestern.edu/communicating_bad_news/step5.cfm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2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not easy?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8592" y="2121027"/>
            <a:ext cx="3503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Why is it not easy to receive bad news?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58592" y="3913092"/>
            <a:ext cx="3503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Why is it not easy to deliver/break bad news?</a:t>
            </a:r>
            <a:endParaRPr lang="en-US" sz="2800" dirty="0"/>
          </a:p>
        </p:txBody>
      </p:sp>
      <p:pic>
        <p:nvPicPr>
          <p:cNvPr id="1026" name="Picture 2" descr="Image result for breaking bad news to pati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646" y="1908325"/>
            <a:ext cx="4725518" cy="400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70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22" y="339367"/>
            <a:ext cx="10515600" cy="1325563"/>
          </a:xfrm>
        </p:spPr>
        <p:txBody>
          <a:bodyPr/>
          <a:lstStyle/>
          <a:p>
            <a:r>
              <a:rPr lang="en-US" dirty="0" smtClean="0"/>
              <a:t>How to break bad news?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22" y="1757676"/>
            <a:ext cx="6421348" cy="4286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7292" y="1757676"/>
            <a:ext cx="42862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6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7" y="232271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Go to SPIKES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7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BREAKING BAD NEWS</vt:lpstr>
      <vt:lpstr>What is bad news?</vt:lpstr>
      <vt:lpstr>How do people react to bad news?</vt:lpstr>
      <vt:lpstr>Why is it not easy?</vt:lpstr>
      <vt:lpstr>How to break bad news?</vt:lpstr>
      <vt:lpstr>Go to SPIKES Protocol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BAD NEWS</dc:title>
  <dc:creator>Sandra Sembel</dc:creator>
  <cp:lastModifiedBy>Sandra Sembel</cp:lastModifiedBy>
  <cp:revision>4</cp:revision>
  <dcterms:created xsi:type="dcterms:W3CDTF">2017-07-03T04:58:32Z</dcterms:created>
  <dcterms:modified xsi:type="dcterms:W3CDTF">2017-07-03T05:37:41Z</dcterms:modified>
</cp:coreProperties>
</file>