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7" r:id="rId2"/>
    <p:sldId id="275" r:id="rId3"/>
    <p:sldId id="268" r:id="rId4"/>
    <p:sldId id="277" r:id="rId5"/>
    <p:sldId id="259" r:id="rId6"/>
    <p:sldId id="260" r:id="rId7"/>
    <p:sldId id="266" r:id="rId8"/>
    <p:sldId id="261" r:id="rId9"/>
    <p:sldId id="280" r:id="rId10"/>
    <p:sldId id="288" r:id="rId11"/>
    <p:sldId id="279" r:id="rId12"/>
    <p:sldId id="287" r:id="rId13"/>
    <p:sldId id="290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4A5A4-C7F4-44BF-8D5D-F5379A0D4251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8ABB32-F163-41A0-8A07-CAF1BF9E2045}">
      <dgm:prSet phldrT="[Text]"/>
      <dgm:spPr/>
      <dgm:t>
        <a:bodyPr/>
        <a:lstStyle/>
        <a:p>
          <a:r>
            <a:rPr lang="en-US" dirty="0" smtClean="0"/>
            <a:t>Course Descriptions</a:t>
          </a:r>
          <a:endParaRPr lang="en-US" dirty="0"/>
        </a:p>
      </dgm:t>
    </dgm:pt>
    <dgm:pt modelId="{E7FF284A-9848-41DA-B733-E736152E8DC0}" type="parTrans" cxnId="{F66FDC68-6F35-413F-A4C6-CEB6E8459C1F}">
      <dgm:prSet/>
      <dgm:spPr/>
      <dgm:t>
        <a:bodyPr/>
        <a:lstStyle/>
        <a:p>
          <a:endParaRPr lang="en-US"/>
        </a:p>
      </dgm:t>
    </dgm:pt>
    <dgm:pt modelId="{A236CA80-7C3E-42EE-88A6-20F8DF74A142}" type="sibTrans" cxnId="{F66FDC68-6F35-413F-A4C6-CEB6E8459C1F}">
      <dgm:prSet/>
      <dgm:spPr/>
      <dgm:t>
        <a:bodyPr/>
        <a:lstStyle/>
        <a:p>
          <a:endParaRPr lang="en-US"/>
        </a:p>
      </dgm:t>
    </dgm:pt>
    <dgm:pt modelId="{07FAB353-D418-4992-8624-DB6365F9D4D1}">
      <dgm:prSet phldrT="[Text]"/>
      <dgm:spPr/>
      <dgm:t>
        <a:bodyPr/>
        <a:lstStyle/>
        <a:p>
          <a:r>
            <a:rPr lang="en-US" dirty="0" smtClean="0"/>
            <a:t>What?</a:t>
          </a:r>
          <a:endParaRPr lang="en-US" dirty="0"/>
        </a:p>
      </dgm:t>
    </dgm:pt>
    <dgm:pt modelId="{72CF92EF-F2BC-4CAB-A76E-DF1355B7F0B9}" type="parTrans" cxnId="{1209357C-6E94-413E-9686-105DAC5C7013}">
      <dgm:prSet/>
      <dgm:spPr/>
      <dgm:t>
        <a:bodyPr/>
        <a:lstStyle/>
        <a:p>
          <a:endParaRPr lang="en-US"/>
        </a:p>
      </dgm:t>
    </dgm:pt>
    <dgm:pt modelId="{04D1661D-E8CA-45B9-8A35-3E8BE3D9DEB4}" type="sibTrans" cxnId="{1209357C-6E94-413E-9686-105DAC5C7013}">
      <dgm:prSet/>
      <dgm:spPr/>
      <dgm:t>
        <a:bodyPr/>
        <a:lstStyle/>
        <a:p>
          <a:endParaRPr lang="en-US"/>
        </a:p>
      </dgm:t>
    </dgm:pt>
    <dgm:pt modelId="{1DC83F5F-1FD0-44CB-9616-C860BC4A5D5A}">
      <dgm:prSet phldrT="[Text]"/>
      <dgm:spPr/>
      <dgm:t>
        <a:bodyPr/>
        <a:lstStyle/>
        <a:p>
          <a:r>
            <a:rPr lang="en-US" dirty="0" smtClean="0"/>
            <a:t>Roles</a:t>
          </a:r>
          <a:endParaRPr lang="en-US" dirty="0"/>
        </a:p>
      </dgm:t>
    </dgm:pt>
    <dgm:pt modelId="{8DE87D7D-E937-44DC-82B5-403C8825E9DE}" type="parTrans" cxnId="{51CB691F-79FD-47D3-8805-B6DE3E1DA36A}">
      <dgm:prSet/>
      <dgm:spPr/>
      <dgm:t>
        <a:bodyPr/>
        <a:lstStyle/>
        <a:p>
          <a:endParaRPr lang="en-US"/>
        </a:p>
      </dgm:t>
    </dgm:pt>
    <dgm:pt modelId="{139ACB1F-40D2-482D-A191-120EC49B3594}" type="sibTrans" cxnId="{51CB691F-79FD-47D3-8805-B6DE3E1DA36A}">
      <dgm:prSet/>
      <dgm:spPr/>
      <dgm:t>
        <a:bodyPr/>
        <a:lstStyle/>
        <a:p>
          <a:endParaRPr lang="en-US"/>
        </a:p>
      </dgm:t>
    </dgm:pt>
    <dgm:pt modelId="{7E258AB6-3FCC-4FA1-AD05-FC4EA4C3098C}">
      <dgm:prSet phldrT="[Text]"/>
      <dgm:spPr/>
      <dgm:t>
        <a:bodyPr/>
        <a:lstStyle/>
        <a:p>
          <a:r>
            <a:rPr lang="en-US" dirty="0" smtClean="0"/>
            <a:t>Learning Activities</a:t>
          </a:r>
          <a:endParaRPr lang="en-US" dirty="0"/>
        </a:p>
      </dgm:t>
    </dgm:pt>
    <dgm:pt modelId="{0CEDC24B-E0B9-4B2E-B7FA-6C12E29FB031}" type="parTrans" cxnId="{D7659EBC-4FE2-4E61-856A-CABA2BEC7044}">
      <dgm:prSet/>
      <dgm:spPr/>
      <dgm:t>
        <a:bodyPr/>
        <a:lstStyle/>
        <a:p>
          <a:endParaRPr lang="en-US"/>
        </a:p>
      </dgm:t>
    </dgm:pt>
    <dgm:pt modelId="{FDA297FD-A311-4D05-8692-C4D45140892D}" type="sibTrans" cxnId="{D7659EBC-4FE2-4E61-856A-CABA2BEC7044}">
      <dgm:prSet/>
      <dgm:spPr/>
      <dgm:t>
        <a:bodyPr/>
        <a:lstStyle/>
        <a:p>
          <a:endParaRPr lang="en-US"/>
        </a:p>
      </dgm:t>
    </dgm:pt>
    <dgm:pt modelId="{CFB706C7-C0EF-4F90-8EF0-73AD877BC932}">
      <dgm:prSet phldrT="[Text]" custT="1"/>
      <dgm:spPr/>
      <dgm:t>
        <a:bodyPr/>
        <a:lstStyle/>
        <a:p>
          <a:r>
            <a:rPr lang="en-US" sz="1400" dirty="0" smtClean="0"/>
            <a:t>Video Conference</a:t>
          </a:r>
          <a:endParaRPr lang="en-US" sz="1400" dirty="0"/>
        </a:p>
      </dgm:t>
    </dgm:pt>
    <dgm:pt modelId="{0903BC5C-ED1A-4B34-95CF-38304587CC53}" type="parTrans" cxnId="{E7DAE42D-F62C-4B31-BEC4-68483F380D5B}">
      <dgm:prSet/>
      <dgm:spPr/>
      <dgm:t>
        <a:bodyPr/>
        <a:lstStyle/>
        <a:p>
          <a:endParaRPr lang="en-US"/>
        </a:p>
      </dgm:t>
    </dgm:pt>
    <dgm:pt modelId="{929B62B4-A562-4352-B29E-8F4EF7B5C6D0}" type="sibTrans" cxnId="{E7DAE42D-F62C-4B31-BEC4-68483F380D5B}">
      <dgm:prSet/>
      <dgm:spPr/>
      <dgm:t>
        <a:bodyPr/>
        <a:lstStyle/>
        <a:p>
          <a:endParaRPr lang="en-US"/>
        </a:p>
      </dgm:t>
    </dgm:pt>
    <dgm:pt modelId="{5655D22C-9B27-450A-9B34-232E2CC2F6F5}">
      <dgm:prSet phldrT="[Text]" custT="1"/>
      <dgm:spPr/>
      <dgm:t>
        <a:bodyPr/>
        <a:lstStyle/>
        <a:p>
          <a:r>
            <a:rPr lang="en-US" sz="1400" dirty="0" smtClean="0"/>
            <a:t>Diagnostic Test</a:t>
          </a:r>
          <a:endParaRPr lang="en-US" sz="1400" dirty="0"/>
        </a:p>
      </dgm:t>
    </dgm:pt>
    <dgm:pt modelId="{1E58B9ED-0F7C-42DA-B609-18CE9B304304}" type="parTrans" cxnId="{D7A752DD-CE23-4B1A-9150-73466FDD09DA}">
      <dgm:prSet/>
      <dgm:spPr/>
      <dgm:t>
        <a:bodyPr/>
        <a:lstStyle/>
        <a:p>
          <a:endParaRPr lang="en-US"/>
        </a:p>
      </dgm:t>
    </dgm:pt>
    <dgm:pt modelId="{AB6E8490-E9A8-426C-AF5C-0F7946CAA008}" type="sibTrans" cxnId="{D7A752DD-CE23-4B1A-9150-73466FDD09DA}">
      <dgm:prSet/>
      <dgm:spPr/>
      <dgm:t>
        <a:bodyPr/>
        <a:lstStyle/>
        <a:p>
          <a:endParaRPr lang="en-US"/>
        </a:p>
      </dgm:t>
    </dgm:pt>
    <dgm:pt modelId="{A76543E2-1B5B-4221-82D3-E081FDDA3A2A}">
      <dgm:prSet phldrT="[Text]"/>
      <dgm:spPr/>
      <dgm:t>
        <a:bodyPr/>
        <a:lstStyle/>
        <a:p>
          <a:r>
            <a:rPr lang="en-US" dirty="0" smtClean="0"/>
            <a:t>Class Policy</a:t>
          </a:r>
          <a:endParaRPr lang="en-US" dirty="0"/>
        </a:p>
      </dgm:t>
    </dgm:pt>
    <dgm:pt modelId="{134BAFEF-174E-400B-9477-0F087BBC8EBA}" type="parTrans" cxnId="{B90167FB-A289-43A4-8A96-1FF71320DBA6}">
      <dgm:prSet/>
      <dgm:spPr/>
      <dgm:t>
        <a:bodyPr/>
        <a:lstStyle/>
        <a:p>
          <a:endParaRPr lang="en-US"/>
        </a:p>
      </dgm:t>
    </dgm:pt>
    <dgm:pt modelId="{F2DB0C6B-A51B-4DA6-B622-4487E66FFEE1}" type="sibTrans" cxnId="{B90167FB-A289-43A4-8A96-1FF71320DBA6}">
      <dgm:prSet/>
      <dgm:spPr/>
      <dgm:t>
        <a:bodyPr/>
        <a:lstStyle/>
        <a:p>
          <a:endParaRPr lang="en-US"/>
        </a:p>
      </dgm:t>
    </dgm:pt>
    <dgm:pt modelId="{827E7CD8-94E2-4CF4-A561-4E33BE43BDC7}">
      <dgm:prSet phldrT="[Text]"/>
      <dgm:spPr/>
      <dgm:t>
        <a:bodyPr/>
        <a:lstStyle/>
        <a:p>
          <a:r>
            <a:rPr lang="en-US" dirty="0" smtClean="0"/>
            <a:t>Participations</a:t>
          </a:r>
          <a:endParaRPr lang="en-US" dirty="0"/>
        </a:p>
      </dgm:t>
    </dgm:pt>
    <dgm:pt modelId="{2DA989A0-02EA-42A6-94F0-F5D7F948C13E}" type="parTrans" cxnId="{FD943C05-FA71-4E73-9352-AB61CE44D97A}">
      <dgm:prSet/>
      <dgm:spPr/>
      <dgm:t>
        <a:bodyPr/>
        <a:lstStyle/>
        <a:p>
          <a:endParaRPr lang="en-US"/>
        </a:p>
      </dgm:t>
    </dgm:pt>
    <dgm:pt modelId="{8943D8B5-F3DA-4873-A45E-A2A62DE9EB56}" type="sibTrans" cxnId="{FD943C05-FA71-4E73-9352-AB61CE44D97A}">
      <dgm:prSet/>
      <dgm:spPr/>
      <dgm:t>
        <a:bodyPr/>
        <a:lstStyle/>
        <a:p>
          <a:endParaRPr lang="en-US"/>
        </a:p>
      </dgm:t>
    </dgm:pt>
    <dgm:pt modelId="{77A9A89D-D294-4A9B-8950-ACF94201E2BD}">
      <dgm:prSet phldrT="[Text]"/>
      <dgm:spPr/>
      <dgm:t>
        <a:bodyPr/>
        <a:lstStyle/>
        <a:p>
          <a:r>
            <a:rPr lang="en-US" dirty="0" smtClean="0"/>
            <a:t>Assignments</a:t>
          </a:r>
          <a:endParaRPr lang="en-US" dirty="0"/>
        </a:p>
      </dgm:t>
    </dgm:pt>
    <dgm:pt modelId="{2D4CEF8C-F355-45B6-B304-62ABDC9D6000}" type="parTrans" cxnId="{E42A01EA-C223-46C1-9D21-CE7B3EC216BD}">
      <dgm:prSet/>
      <dgm:spPr/>
      <dgm:t>
        <a:bodyPr/>
        <a:lstStyle/>
        <a:p>
          <a:endParaRPr lang="en-US"/>
        </a:p>
      </dgm:t>
    </dgm:pt>
    <dgm:pt modelId="{9F06EDF3-704F-4595-8BD7-9800E340B86A}" type="sibTrans" cxnId="{E42A01EA-C223-46C1-9D21-CE7B3EC216BD}">
      <dgm:prSet/>
      <dgm:spPr/>
      <dgm:t>
        <a:bodyPr/>
        <a:lstStyle/>
        <a:p>
          <a:endParaRPr lang="en-US"/>
        </a:p>
      </dgm:t>
    </dgm:pt>
    <dgm:pt modelId="{31202E0F-C65E-4A51-937D-1387A1922CD0}">
      <dgm:prSet phldrT="[Text]"/>
      <dgm:spPr/>
      <dgm:t>
        <a:bodyPr/>
        <a:lstStyle/>
        <a:p>
          <a:r>
            <a:rPr lang="en-US" dirty="0" smtClean="0"/>
            <a:t>Topics</a:t>
          </a:r>
          <a:endParaRPr lang="en-US" dirty="0"/>
        </a:p>
      </dgm:t>
    </dgm:pt>
    <dgm:pt modelId="{D583D310-2405-4A3F-A93E-7BEE34FD69A5}" type="parTrans" cxnId="{8659F5D6-20D7-49A6-9178-67DAFB687391}">
      <dgm:prSet/>
      <dgm:spPr/>
      <dgm:t>
        <a:bodyPr/>
        <a:lstStyle/>
        <a:p>
          <a:endParaRPr lang="en-US"/>
        </a:p>
      </dgm:t>
    </dgm:pt>
    <dgm:pt modelId="{1DAAC7AA-29F2-4C72-949A-775696914EBC}" type="sibTrans" cxnId="{8659F5D6-20D7-49A6-9178-67DAFB687391}">
      <dgm:prSet/>
      <dgm:spPr/>
      <dgm:t>
        <a:bodyPr/>
        <a:lstStyle/>
        <a:p>
          <a:endParaRPr lang="en-US"/>
        </a:p>
      </dgm:t>
    </dgm:pt>
    <dgm:pt modelId="{0D94BDE0-4A9F-47E3-A8FF-24EBD8AE673D}">
      <dgm:prSet phldrT="[Text]" custT="1"/>
      <dgm:spPr/>
      <dgm:t>
        <a:bodyPr/>
        <a:lstStyle/>
        <a:p>
          <a:r>
            <a:rPr lang="en-US" sz="1400" dirty="0" smtClean="0"/>
            <a:t>Daily Assignments (KAT 1)</a:t>
          </a:r>
          <a:endParaRPr lang="en-US" sz="1400" dirty="0"/>
        </a:p>
      </dgm:t>
    </dgm:pt>
    <dgm:pt modelId="{0645388D-7064-443A-BAC4-6891BA596048}" type="parTrans" cxnId="{DB47B623-27EE-4285-AE54-51079A934079}">
      <dgm:prSet/>
      <dgm:spPr/>
      <dgm:t>
        <a:bodyPr/>
        <a:lstStyle/>
        <a:p>
          <a:endParaRPr lang="en-US"/>
        </a:p>
      </dgm:t>
    </dgm:pt>
    <dgm:pt modelId="{D43FBCC4-D908-42F9-8D6C-55E4E505B518}" type="sibTrans" cxnId="{DB47B623-27EE-4285-AE54-51079A934079}">
      <dgm:prSet/>
      <dgm:spPr/>
      <dgm:t>
        <a:bodyPr/>
        <a:lstStyle/>
        <a:p>
          <a:endParaRPr lang="en-US"/>
        </a:p>
      </dgm:t>
    </dgm:pt>
    <dgm:pt modelId="{6E4827EA-9F61-4E6B-A085-108EA046A0D6}">
      <dgm:prSet phldrT="[Text]" custT="1"/>
      <dgm:spPr/>
      <dgm:t>
        <a:bodyPr/>
        <a:lstStyle/>
        <a:p>
          <a:r>
            <a:rPr lang="en-US" sz="1400" dirty="0" smtClean="0"/>
            <a:t>Discussion Forum </a:t>
          </a:r>
        </a:p>
        <a:p>
          <a:r>
            <a:rPr lang="en-US" sz="1400" dirty="0" smtClean="0"/>
            <a:t>(KAT 2)</a:t>
          </a:r>
          <a:endParaRPr lang="en-US" sz="1400" dirty="0"/>
        </a:p>
      </dgm:t>
    </dgm:pt>
    <dgm:pt modelId="{55FAFCC7-4830-4D41-871C-C451E7B7710B}" type="parTrans" cxnId="{505E2044-E354-4BC9-B46D-355B994BDA8A}">
      <dgm:prSet/>
      <dgm:spPr/>
      <dgm:t>
        <a:bodyPr/>
        <a:lstStyle/>
        <a:p>
          <a:endParaRPr lang="en-US"/>
        </a:p>
      </dgm:t>
    </dgm:pt>
    <dgm:pt modelId="{01FCD71A-A570-464F-91FE-1172F1E09676}" type="sibTrans" cxnId="{505E2044-E354-4BC9-B46D-355B994BDA8A}">
      <dgm:prSet/>
      <dgm:spPr/>
      <dgm:t>
        <a:bodyPr/>
        <a:lstStyle/>
        <a:p>
          <a:endParaRPr lang="en-US"/>
        </a:p>
      </dgm:t>
    </dgm:pt>
    <dgm:pt modelId="{F98774B1-85B3-449A-8042-A0225E2A7364}">
      <dgm:prSet phldrT="[Text]" custT="1"/>
      <dgm:spPr/>
      <dgm:t>
        <a:bodyPr/>
        <a:lstStyle/>
        <a:p>
          <a:r>
            <a:rPr lang="en-US" sz="1400" dirty="0" smtClean="0"/>
            <a:t>Presentations (KAT 3)</a:t>
          </a:r>
          <a:endParaRPr lang="en-US" sz="1400" dirty="0"/>
        </a:p>
      </dgm:t>
    </dgm:pt>
    <dgm:pt modelId="{CCB7129F-87BA-4A0B-B145-497C67380E2C}" type="parTrans" cxnId="{FDE0B40E-9F6A-4B6B-A3F7-44915AC05DD4}">
      <dgm:prSet/>
      <dgm:spPr/>
      <dgm:t>
        <a:bodyPr/>
        <a:lstStyle/>
        <a:p>
          <a:endParaRPr lang="en-US"/>
        </a:p>
      </dgm:t>
    </dgm:pt>
    <dgm:pt modelId="{C128CA91-CDEE-4417-9200-790275E8FB0B}" type="sibTrans" cxnId="{FDE0B40E-9F6A-4B6B-A3F7-44915AC05DD4}">
      <dgm:prSet/>
      <dgm:spPr/>
      <dgm:t>
        <a:bodyPr/>
        <a:lstStyle/>
        <a:p>
          <a:endParaRPr lang="en-US"/>
        </a:p>
      </dgm:t>
    </dgm:pt>
    <dgm:pt modelId="{35A13829-E929-40E2-B2FD-DC4B87E8357E}">
      <dgm:prSet phldrT="[Text]"/>
      <dgm:spPr/>
      <dgm:t>
        <a:bodyPr/>
        <a:lstStyle/>
        <a:p>
          <a:r>
            <a:rPr lang="en-US" dirty="0" smtClean="0"/>
            <a:t>Cheating and Plagiarism</a:t>
          </a:r>
          <a:endParaRPr lang="en-US" dirty="0"/>
        </a:p>
      </dgm:t>
    </dgm:pt>
    <dgm:pt modelId="{141FAF11-B2C4-46DC-9101-A9D1D76691FE}" type="parTrans" cxnId="{E0A46530-0F97-4985-9879-F1D8D189A1A5}">
      <dgm:prSet/>
      <dgm:spPr/>
      <dgm:t>
        <a:bodyPr/>
        <a:lstStyle/>
        <a:p>
          <a:endParaRPr lang="en-US"/>
        </a:p>
      </dgm:t>
    </dgm:pt>
    <dgm:pt modelId="{D4C6627D-4B45-41B2-BC7E-553C7AE249D8}" type="sibTrans" cxnId="{E0A46530-0F97-4985-9879-F1D8D189A1A5}">
      <dgm:prSet/>
      <dgm:spPr/>
      <dgm:t>
        <a:bodyPr/>
        <a:lstStyle/>
        <a:p>
          <a:endParaRPr lang="en-US"/>
        </a:p>
      </dgm:t>
    </dgm:pt>
    <dgm:pt modelId="{93B9C92B-08A8-442F-8AEA-8CFDE1CF461E}">
      <dgm:prSet phldrT="[Text]"/>
      <dgm:spPr/>
      <dgm:t>
        <a:bodyPr/>
        <a:lstStyle/>
        <a:p>
          <a:r>
            <a:rPr lang="en-US" smtClean="0"/>
            <a:t>Objectives</a:t>
          </a:r>
          <a:endParaRPr lang="en-US" dirty="0"/>
        </a:p>
      </dgm:t>
    </dgm:pt>
    <dgm:pt modelId="{BC3BB809-27B6-4EB0-82F9-240A43990824}" type="parTrans" cxnId="{EDAFD14D-F5A4-4331-AF4D-1A522F2060F9}">
      <dgm:prSet/>
      <dgm:spPr/>
      <dgm:t>
        <a:bodyPr/>
        <a:lstStyle/>
        <a:p>
          <a:endParaRPr lang="en-US"/>
        </a:p>
      </dgm:t>
    </dgm:pt>
    <dgm:pt modelId="{17E6B82B-A5EB-4353-9F9A-E1D71D088B92}" type="sibTrans" cxnId="{EDAFD14D-F5A4-4331-AF4D-1A522F2060F9}">
      <dgm:prSet/>
      <dgm:spPr/>
      <dgm:t>
        <a:bodyPr/>
        <a:lstStyle/>
        <a:p>
          <a:endParaRPr lang="en-US"/>
        </a:p>
      </dgm:t>
    </dgm:pt>
    <dgm:pt modelId="{874C8457-9168-44C6-9F97-933AB9EDC897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F706F000-E541-4687-B23B-F76B4FB7A196}" type="parTrans" cxnId="{3AFC69D7-6C0F-47E9-9B64-28092F4CB5AC}">
      <dgm:prSet/>
      <dgm:spPr/>
      <dgm:t>
        <a:bodyPr/>
        <a:lstStyle/>
        <a:p>
          <a:endParaRPr lang="en-US"/>
        </a:p>
      </dgm:t>
    </dgm:pt>
    <dgm:pt modelId="{A1006B7C-4CD0-434C-B930-F5C5D9A10AE9}" type="sibTrans" cxnId="{3AFC69D7-6C0F-47E9-9B64-28092F4CB5AC}">
      <dgm:prSet/>
      <dgm:spPr/>
      <dgm:t>
        <a:bodyPr/>
        <a:lstStyle/>
        <a:p>
          <a:endParaRPr lang="en-US"/>
        </a:p>
      </dgm:t>
    </dgm:pt>
    <dgm:pt modelId="{D0C3AE1C-28B7-48C4-A7BD-A1DB77C6BECB}" type="pres">
      <dgm:prSet presAssocID="{44D4A5A4-C7F4-44BF-8D5D-F5379A0D425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09F4C-3F47-44E1-9507-8ACDCF45FCD5}" type="pres">
      <dgm:prSet presAssocID="{DB8ABB32-F163-41A0-8A07-CAF1BF9E2045}" presName="compNode" presStyleCnt="0"/>
      <dgm:spPr/>
    </dgm:pt>
    <dgm:pt modelId="{A4CAE370-44DC-4C1C-BA22-6770B1E9CF0E}" type="pres">
      <dgm:prSet presAssocID="{DB8ABB32-F163-41A0-8A07-CAF1BF9E2045}" presName="aNode" presStyleLbl="bgShp" presStyleIdx="0" presStyleCnt="3"/>
      <dgm:spPr/>
      <dgm:t>
        <a:bodyPr/>
        <a:lstStyle/>
        <a:p>
          <a:endParaRPr lang="en-US"/>
        </a:p>
      </dgm:t>
    </dgm:pt>
    <dgm:pt modelId="{DCC52B19-63FE-4992-BCC8-D3FC97C4530F}" type="pres">
      <dgm:prSet presAssocID="{DB8ABB32-F163-41A0-8A07-CAF1BF9E2045}" presName="textNode" presStyleLbl="bgShp" presStyleIdx="0" presStyleCnt="3"/>
      <dgm:spPr/>
      <dgm:t>
        <a:bodyPr/>
        <a:lstStyle/>
        <a:p>
          <a:endParaRPr lang="en-US"/>
        </a:p>
      </dgm:t>
    </dgm:pt>
    <dgm:pt modelId="{0E2207E6-B835-4FAD-A518-74E7971D77AE}" type="pres">
      <dgm:prSet presAssocID="{DB8ABB32-F163-41A0-8A07-CAF1BF9E2045}" presName="compChildNode" presStyleCnt="0"/>
      <dgm:spPr/>
    </dgm:pt>
    <dgm:pt modelId="{F53B2AC9-A2DA-4FB4-9C04-5078DD7EADC8}" type="pres">
      <dgm:prSet presAssocID="{DB8ABB32-F163-41A0-8A07-CAF1BF9E2045}" presName="theInnerList" presStyleCnt="0"/>
      <dgm:spPr/>
    </dgm:pt>
    <dgm:pt modelId="{F821C3A2-537E-45A4-8CB3-67FD26B1E315}" type="pres">
      <dgm:prSet presAssocID="{07FAB353-D418-4992-8624-DB6365F9D4D1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50057-C786-4F54-90A1-7AFB75AED7AD}" type="pres">
      <dgm:prSet presAssocID="{07FAB353-D418-4992-8624-DB6365F9D4D1}" presName="aSpace2" presStyleCnt="0"/>
      <dgm:spPr/>
    </dgm:pt>
    <dgm:pt modelId="{8125EB27-2386-4DCE-B561-37CFB732F1D4}" type="pres">
      <dgm:prSet presAssocID="{93B9C92B-08A8-442F-8AEA-8CFDE1CF461E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98893-36E8-4A0E-B82A-1172B3B822F4}" type="pres">
      <dgm:prSet presAssocID="{93B9C92B-08A8-442F-8AEA-8CFDE1CF461E}" presName="aSpace2" presStyleCnt="0"/>
      <dgm:spPr/>
    </dgm:pt>
    <dgm:pt modelId="{F4454974-54EC-4B32-8EAC-DDC4208E67A3}" type="pres">
      <dgm:prSet presAssocID="{1DC83F5F-1FD0-44CB-9616-C860BC4A5D5A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E7F06-DE15-486C-BA52-33657B64F818}" type="pres">
      <dgm:prSet presAssocID="{1DC83F5F-1FD0-44CB-9616-C860BC4A5D5A}" presName="aSpace2" presStyleCnt="0"/>
      <dgm:spPr/>
    </dgm:pt>
    <dgm:pt modelId="{8C055F9B-BCA9-4F11-9DBB-67C1DBEA2CED}" type="pres">
      <dgm:prSet presAssocID="{31202E0F-C65E-4A51-937D-1387A1922CD0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0E991-4F3C-40A3-8408-DBCDD6893F75}" type="pres">
      <dgm:prSet presAssocID="{31202E0F-C65E-4A51-937D-1387A1922CD0}" presName="aSpace2" presStyleCnt="0"/>
      <dgm:spPr/>
    </dgm:pt>
    <dgm:pt modelId="{60457B57-51D0-4FEF-8C4B-F686659FED93}" type="pres">
      <dgm:prSet presAssocID="{874C8457-9168-44C6-9F97-933AB9EDC897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83FE2-DA68-458E-84CB-39B43C58DC33}" type="pres">
      <dgm:prSet presAssocID="{DB8ABB32-F163-41A0-8A07-CAF1BF9E2045}" presName="aSpace" presStyleCnt="0"/>
      <dgm:spPr/>
    </dgm:pt>
    <dgm:pt modelId="{80FF8B39-75D7-4E06-A6DD-411638E69B15}" type="pres">
      <dgm:prSet presAssocID="{7E258AB6-3FCC-4FA1-AD05-FC4EA4C3098C}" presName="compNode" presStyleCnt="0"/>
      <dgm:spPr/>
    </dgm:pt>
    <dgm:pt modelId="{F68D3AF1-DF79-4074-91E0-0564CA414B7F}" type="pres">
      <dgm:prSet presAssocID="{7E258AB6-3FCC-4FA1-AD05-FC4EA4C3098C}" presName="aNode" presStyleLbl="bgShp" presStyleIdx="1" presStyleCnt="3"/>
      <dgm:spPr/>
      <dgm:t>
        <a:bodyPr/>
        <a:lstStyle/>
        <a:p>
          <a:endParaRPr lang="en-US"/>
        </a:p>
      </dgm:t>
    </dgm:pt>
    <dgm:pt modelId="{5B591B01-D560-4E56-98D7-8D2BC1B5CDA3}" type="pres">
      <dgm:prSet presAssocID="{7E258AB6-3FCC-4FA1-AD05-FC4EA4C3098C}" presName="textNode" presStyleLbl="bgShp" presStyleIdx="1" presStyleCnt="3"/>
      <dgm:spPr/>
      <dgm:t>
        <a:bodyPr/>
        <a:lstStyle/>
        <a:p>
          <a:endParaRPr lang="en-US"/>
        </a:p>
      </dgm:t>
    </dgm:pt>
    <dgm:pt modelId="{3FABCBDA-F0D9-4E33-BA92-03A82C3CE7C5}" type="pres">
      <dgm:prSet presAssocID="{7E258AB6-3FCC-4FA1-AD05-FC4EA4C3098C}" presName="compChildNode" presStyleCnt="0"/>
      <dgm:spPr/>
    </dgm:pt>
    <dgm:pt modelId="{8DBD6042-5078-484C-993A-572E9CEF5C5B}" type="pres">
      <dgm:prSet presAssocID="{7E258AB6-3FCC-4FA1-AD05-FC4EA4C3098C}" presName="theInnerList" presStyleCnt="0"/>
      <dgm:spPr/>
    </dgm:pt>
    <dgm:pt modelId="{E563B9B6-AAC9-491B-802F-30288034BFC2}" type="pres">
      <dgm:prSet presAssocID="{CFB706C7-C0EF-4F90-8EF0-73AD877BC932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703E5-DAD9-4A91-A1EF-C72E7A370E43}" type="pres">
      <dgm:prSet presAssocID="{CFB706C7-C0EF-4F90-8EF0-73AD877BC932}" presName="aSpace2" presStyleCnt="0"/>
      <dgm:spPr/>
    </dgm:pt>
    <dgm:pt modelId="{35F35C5D-8D79-499D-A67B-BD924942313D}" type="pres">
      <dgm:prSet presAssocID="{5655D22C-9B27-450A-9B34-232E2CC2F6F5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6C6A3-55F8-4624-90A4-1F7D41FFF638}" type="pres">
      <dgm:prSet presAssocID="{5655D22C-9B27-450A-9B34-232E2CC2F6F5}" presName="aSpace2" presStyleCnt="0"/>
      <dgm:spPr/>
    </dgm:pt>
    <dgm:pt modelId="{C14264B7-28BB-4230-ACA3-E1E18322112C}" type="pres">
      <dgm:prSet presAssocID="{0D94BDE0-4A9F-47E3-A8FF-24EBD8AE673D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49F9F-9B60-4676-9C22-1910C72FD9DD}" type="pres">
      <dgm:prSet presAssocID="{0D94BDE0-4A9F-47E3-A8FF-24EBD8AE673D}" presName="aSpace2" presStyleCnt="0"/>
      <dgm:spPr/>
    </dgm:pt>
    <dgm:pt modelId="{7798A413-A7EF-4C5F-A81A-FCE3CDD96D74}" type="pres">
      <dgm:prSet presAssocID="{6E4827EA-9F61-4E6B-A085-108EA046A0D6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07333-FE49-44EB-978D-FF686549FA52}" type="pres">
      <dgm:prSet presAssocID="{6E4827EA-9F61-4E6B-A085-108EA046A0D6}" presName="aSpace2" presStyleCnt="0"/>
      <dgm:spPr/>
    </dgm:pt>
    <dgm:pt modelId="{F796537F-6983-4620-A1D5-8496A1A7BBD1}" type="pres">
      <dgm:prSet presAssocID="{F98774B1-85B3-449A-8042-A0225E2A7364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922F8-CD65-483C-82BB-7339FB12F6E1}" type="pres">
      <dgm:prSet presAssocID="{7E258AB6-3FCC-4FA1-AD05-FC4EA4C3098C}" presName="aSpace" presStyleCnt="0"/>
      <dgm:spPr/>
    </dgm:pt>
    <dgm:pt modelId="{13638E33-8303-4857-B063-C6ECD29CDDAA}" type="pres">
      <dgm:prSet presAssocID="{A76543E2-1B5B-4221-82D3-E081FDDA3A2A}" presName="compNode" presStyleCnt="0"/>
      <dgm:spPr/>
    </dgm:pt>
    <dgm:pt modelId="{7D3ACF43-BCDD-4570-AD8A-2F1B5DAB225A}" type="pres">
      <dgm:prSet presAssocID="{A76543E2-1B5B-4221-82D3-E081FDDA3A2A}" presName="aNode" presStyleLbl="bgShp" presStyleIdx="2" presStyleCnt="3"/>
      <dgm:spPr/>
      <dgm:t>
        <a:bodyPr/>
        <a:lstStyle/>
        <a:p>
          <a:endParaRPr lang="en-US"/>
        </a:p>
      </dgm:t>
    </dgm:pt>
    <dgm:pt modelId="{0DCA891B-979C-413A-A503-403B6216C03B}" type="pres">
      <dgm:prSet presAssocID="{A76543E2-1B5B-4221-82D3-E081FDDA3A2A}" presName="textNode" presStyleLbl="bgShp" presStyleIdx="2" presStyleCnt="3"/>
      <dgm:spPr/>
      <dgm:t>
        <a:bodyPr/>
        <a:lstStyle/>
        <a:p>
          <a:endParaRPr lang="en-US"/>
        </a:p>
      </dgm:t>
    </dgm:pt>
    <dgm:pt modelId="{7714E54D-88CF-4A12-B5E1-EE55FE6B33D9}" type="pres">
      <dgm:prSet presAssocID="{A76543E2-1B5B-4221-82D3-E081FDDA3A2A}" presName="compChildNode" presStyleCnt="0"/>
      <dgm:spPr/>
    </dgm:pt>
    <dgm:pt modelId="{43FEEC80-D5DA-4DC6-9727-A0E1986ABC33}" type="pres">
      <dgm:prSet presAssocID="{A76543E2-1B5B-4221-82D3-E081FDDA3A2A}" presName="theInnerList" presStyleCnt="0"/>
      <dgm:spPr/>
    </dgm:pt>
    <dgm:pt modelId="{9C14645A-FDE1-4A69-AB23-98E54FA8A61B}" type="pres">
      <dgm:prSet presAssocID="{827E7CD8-94E2-4CF4-A561-4E33BE43BDC7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A66E-43C6-4FDD-AB8E-71C4DF3EBFCC}" type="pres">
      <dgm:prSet presAssocID="{827E7CD8-94E2-4CF4-A561-4E33BE43BDC7}" presName="aSpace2" presStyleCnt="0"/>
      <dgm:spPr/>
    </dgm:pt>
    <dgm:pt modelId="{8F71135E-FCD4-4FF8-9521-5997A55275A5}" type="pres">
      <dgm:prSet presAssocID="{77A9A89D-D294-4A9B-8950-ACF94201E2BD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98012-B8FA-4146-9C11-140F39459EEF}" type="pres">
      <dgm:prSet presAssocID="{77A9A89D-D294-4A9B-8950-ACF94201E2BD}" presName="aSpace2" presStyleCnt="0"/>
      <dgm:spPr/>
    </dgm:pt>
    <dgm:pt modelId="{9486C7ED-AECD-4529-B3DE-E5DC97140A9F}" type="pres">
      <dgm:prSet presAssocID="{35A13829-E929-40E2-B2FD-DC4B87E8357E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3919B-33BF-42B7-823D-3DC7D37DA0DC}" type="presOf" srcId="{F98774B1-85B3-449A-8042-A0225E2A7364}" destId="{F796537F-6983-4620-A1D5-8496A1A7BBD1}" srcOrd="0" destOrd="0" presId="urn:microsoft.com/office/officeart/2005/8/layout/lProcess2"/>
    <dgm:cxn modelId="{65711F2A-0A83-4904-B297-7A179895591F}" type="presOf" srcId="{0D94BDE0-4A9F-47E3-A8FF-24EBD8AE673D}" destId="{C14264B7-28BB-4230-ACA3-E1E18322112C}" srcOrd="0" destOrd="0" presId="urn:microsoft.com/office/officeart/2005/8/layout/lProcess2"/>
    <dgm:cxn modelId="{655005B2-B3D1-4C8B-ACF2-41E365E5C1D6}" type="presOf" srcId="{1DC83F5F-1FD0-44CB-9616-C860BC4A5D5A}" destId="{F4454974-54EC-4B32-8EAC-DDC4208E67A3}" srcOrd="0" destOrd="0" presId="urn:microsoft.com/office/officeart/2005/8/layout/lProcess2"/>
    <dgm:cxn modelId="{58B673F3-33F6-474B-A465-451D68D61804}" type="presOf" srcId="{874C8457-9168-44C6-9F97-933AB9EDC897}" destId="{60457B57-51D0-4FEF-8C4B-F686659FED93}" srcOrd="0" destOrd="0" presId="urn:microsoft.com/office/officeart/2005/8/layout/lProcess2"/>
    <dgm:cxn modelId="{9CCBD544-3914-4307-8AFF-D6E571761D3B}" type="presOf" srcId="{31202E0F-C65E-4A51-937D-1387A1922CD0}" destId="{8C055F9B-BCA9-4F11-9DBB-67C1DBEA2CED}" srcOrd="0" destOrd="0" presId="urn:microsoft.com/office/officeart/2005/8/layout/lProcess2"/>
    <dgm:cxn modelId="{A19C52D4-08BF-45E9-B74E-FA2827F4F180}" type="presOf" srcId="{5655D22C-9B27-450A-9B34-232E2CC2F6F5}" destId="{35F35C5D-8D79-499D-A67B-BD924942313D}" srcOrd="0" destOrd="0" presId="urn:microsoft.com/office/officeart/2005/8/layout/lProcess2"/>
    <dgm:cxn modelId="{EDAFD14D-F5A4-4331-AF4D-1A522F2060F9}" srcId="{DB8ABB32-F163-41A0-8A07-CAF1BF9E2045}" destId="{93B9C92B-08A8-442F-8AEA-8CFDE1CF461E}" srcOrd="1" destOrd="0" parTransId="{BC3BB809-27B6-4EB0-82F9-240A43990824}" sibTransId="{17E6B82B-A5EB-4353-9F9A-E1D71D088B92}"/>
    <dgm:cxn modelId="{D7659EBC-4FE2-4E61-856A-CABA2BEC7044}" srcId="{44D4A5A4-C7F4-44BF-8D5D-F5379A0D4251}" destId="{7E258AB6-3FCC-4FA1-AD05-FC4EA4C3098C}" srcOrd="1" destOrd="0" parTransId="{0CEDC24B-E0B9-4B2E-B7FA-6C12E29FB031}" sibTransId="{FDA297FD-A311-4D05-8692-C4D45140892D}"/>
    <dgm:cxn modelId="{DB47B623-27EE-4285-AE54-51079A934079}" srcId="{7E258AB6-3FCC-4FA1-AD05-FC4EA4C3098C}" destId="{0D94BDE0-4A9F-47E3-A8FF-24EBD8AE673D}" srcOrd="2" destOrd="0" parTransId="{0645388D-7064-443A-BAC4-6891BA596048}" sibTransId="{D43FBCC4-D908-42F9-8D6C-55E4E505B518}"/>
    <dgm:cxn modelId="{B90167FB-A289-43A4-8A96-1FF71320DBA6}" srcId="{44D4A5A4-C7F4-44BF-8D5D-F5379A0D4251}" destId="{A76543E2-1B5B-4221-82D3-E081FDDA3A2A}" srcOrd="2" destOrd="0" parTransId="{134BAFEF-174E-400B-9477-0F087BBC8EBA}" sibTransId="{F2DB0C6B-A51B-4DA6-B622-4487E66FFEE1}"/>
    <dgm:cxn modelId="{6B9E44D0-D32F-47B0-91B7-44704FC375BB}" type="presOf" srcId="{A76543E2-1B5B-4221-82D3-E081FDDA3A2A}" destId="{0DCA891B-979C-413A-A503-403B6216C03B}" srcOrd="1" destOrd="0" presId="urn:microsoft.com/office/officeart/2005/8/layout/lProcess2"/>
    <dgm:cxn modelId="{F66FDC68-6F35-413F-A4C6-CEB6E8459C1F}" srcId="{44D4A5A4-C7F4-44BF-8D5D-F5379A0D4251}" destId="{DB8ABB32-F163-41A0-8A07-CAF1BF9E2045}" srcOrd="0" destOrd="0" parTransId="{E7FF284A-9848-41DA-B733-E736152E8DC0}" sibTransId="{A236CA80-7C3E-42EE-88A6-20F8DF74A142}"/>
    <dgm:cxn modelId="{A00F90C4-DCAC-4174-8B6B-EF9091DE35F8}" type="presOf" srcId="{77A9A89D-D294-4A9B-8950-ACF94201E2BD}" destId="{8F71135E-FCD4-4FF8-9521-5997A55275A5}" srcOrd="0" destOrd="0" presId="urn:microsoft.com/office/officeart/2005/8/layout/lProcess2"/>
    <dgm:cxn modelId="{51CB691F-79FD-47D3-8805-B6DE3E1DA36A}" srcId="{DB8ABB32-F163-41A0-8A07-CAF1BF9E2045}" destId="{1DC83F5F-1FD0-44CB-9616-C860BC4A5D5A}" srcOrd="2" destOrd="0" parTransId="{8DE87D7D-E937-44DC-82B5-403C8825E9DE}" sibTransId="{139ACB1F-40D2-482D-A191-120EC49B3594}"/>
    <dgm:cxn modelId="{02001A32-D34B-444C-A7EC-29E83AA680A5}" type="presOf" srcId="{35A13829-E929-40E2-B2FD-DC4B87E8357E}" destId="{9486C7ED-AECD-4529-B3DE-E5DC97140A9F}" srcOrd="0" destOrd="0" presId="urn:microsoft.com/office/officeart/2005/8/layout/lProcess2"/>
    <dgm:cxn modelId="{762B3A21-4A4F-45CC-B7F9-61FA41E55AF9}" type="presOf" srcId="{DB8ABB32-F163-41A0-8A07-CAF1BF9E2045}" destId="{A4CAE370-44DC-4C1C-BA22-6770B1E9CF0E}" srcOrd="0" destOrd="0" presId="urn:microsoft.com/office/officeart/2005/8/layout/lProcess2"/>
    <dgm:cxn modelId="{8659F5D6-20D7-49A6-9178-67DAFB687391}" srcId="{DB8ABB32-F163-41A0-8A07-CAF1BF9E2045}" destId="{31202E0F-C65E-4A51-937D-1387A1922CD0}" srcOrd="3" destOrd="0" parTransId="{D583D310-2405-4A3F-A93E-7BEE34FD69A5}" sibTransId="{1DAAC7AA-29F2-4C72-949A-775696914EBC}"/>
    <dgm:cxn modelId="{3AFC69D7-6C0F-47E9-9B64-28092F4CB5AC}" srcId="{DB8ABB32-F163-41A0-8A07-CAF1BF9E2045}" destId="{874C8457-9168-44C6-9F97-933AB9EDC897}" srcOrd="4" destOrd="0" parTransId="{F706F000-E541-4687-B23B-F76B4FB7A196}" sibTransId="{A1006B7C-4CD0-434C-B930-F5C5D9A10AE9}"/>
    <dgm:cxn modelId="{80604291-42DA-409B-A9A1-B1DE1AF6BDAC}" type="presOf" srcId="{44D4A5A4-C7F4-44BF-8D5D-F5379A0D4251}" destId="{D0C3AE1C-28B7-48C4-A7BD-A1DB77C6BECB}" srcOrd="0" destOrd="0" presId="urn:microsoft.com/office/officeart/2005/8/layout/lProcess2"/>
    <dgm:cxn modelId="{FD943C05-FA71-4E73-9352-AB61CE44D97A}" srcId="{A76543E2-1B5B-4221-82D3-E081FDDA3A2A}" destId="{827E7CD8-94E2-4CF4-A561-4E33BE43BDC7}" srcOrd="0" destOrd="0" parTransId="{2DA989A0-02EA-42A6-94F0-F5D7F948C13E}" sibTransId="{8943D8B5-F3DA-4873-A45E-A2A62DE9EB56}"/>
    <dgm:cxn modelId="{676CCF33-27B9-4095-9F6F-89A152DD21CE}" type="presOf" srcId="{6E4827EA-9F61-4E6B-A085-108EA046A0D6}" destId="{7798A413-A7EF-4C5F-A81A-FCE3CDD96D74}" srcOrd="0" destOrd="0" presId="urn:microsoft.com/office/officeart/2005/8/layout/lProcess2"/>
    <dgm:cxn modelId="{EC4FE5F8-E6BF-4CEB-883F-7B44B84E6530}" type="presOf" srcId="{A76543E2-1B5B-4221-82D3-E081FDDA3A2A}" destId="{7D3ACF43-BCDD-4570-AD8A-2F1B5DAB225A}" srcOrd="0" destOrd="0" presId="urn:microsoft.com/office/officeart/2005/8/layout/lProcess2"/>
    <dgm:cxn modelId="{5CBD69BD-DC05-4600-8EA4-993C96002646}" type="presOf" srcId="{DB8ABB32-F163-41A0-8A07-CAF1BF9E2045}" destId="{DCC52B19-63FE-4992-BCC8-D3FC97C4530F}" srcOrd="1" destOrd="0" presId="urn:microsoft.com/office/officeart/2005/8/layout/lProcess2"/>
    <dgm:cxn modelId="{FDE0B40E-9F6A-4B6B-A3F7-44915AC05DD4}" srcId="{7E258AB6-3FCC-4FA1-AD05-FC4EA4C3098C}" destId="{F98774B1-85B3-449A-8042-A0225E2A7364}" srcOrd="4" destOrd="0" parTransId="{CCB7129F-87BA-4A0B-B145-497C67380E2C}" sibTransId="{C128CA91-CDEE-4417-9200-790275E8FB0B}"/>
    <dgm:cxn modelId="{1209357C-6E94-413E-9686-105DAC5C7013}" srcId="{DB8ABB32-F163-41A0-8A07-CAF1BF9E2045}" destId="{07FAB353-D418-4992-8624-DB6365F9D4D1}" srcOrd="0" destOrd="0" parTransId="{72CF92EF-F2BC-4CAB-A76E-DF1355B7F0B9}" sibTransId="{04D1661D-E8CA-45B9-8A35-3E8BE3D9DEB4}"/>
    <dgm:cxn modelId="{E42A01EA-C223-46C1-9D21-CE7B3EC216BD}" srcId="{A76543E2-1B5B-4221-82D3-E081FDDA3A2A}" destId="{77A9A89D-D294-4A9B-8950-ACF94201E2BD}" srcOrd="1" destOrd="0" parTransId="{2D4CEF8C-F355-45B6-B304-62ABDC9D6000}" sibTransId="{9F06EDF3-704F-4595-8BD7-9800E340B86A}"/>
    <dgm:cxn modelId="{66EA05E4-A3ED-469E-818F-04945B1F9CF3}" type="presOf" srcId="{93B9C92B-08A8-442F-8AEA-8CFDE1CF461E}" destId="{8125EB27-2386-4DCE-B561-37CFB732F1D4}" srcOrd="0" destOrd="0" presId="urn:microsoft.com/office/officeart/2005/8/layout/lProcess2"/>
    <dgm:cxn modelId="{3029EB5C-7AE2-438F-B8B1-1AF658052AD5}" type="presOf" srcId="{CFB706C7-C0EF-4F90-8EF0-73AD877BC932}" destId="{E563B9B6-AAC9-491B-802F-30288034BFC2}" srcOrd="0" destOrd="0" presId="urn:microsoft.com/office/officeart/2005/8/layout/lProcess2"/>
    <dgm:cxn modelId="{9B4FD1AC-7684-4D48-96F0-C7B949191948}" type="presOf" srcId="{827E7CD8-94E2-4CF4-A561-4E33BE43BDC7}" destId="{9C14645A-FDE1-4A69-AB23-98E54FA8A61B}" srcOrd="0" destOrd="0" presId="urn:microsoft.com/office/officeart/2005/8/layout/lProcess2"/>
    <dgm:cxn modelId="{ACD4CDA6-EB0B-402A-B685-3A69AF4B05B4}" type="presOf" srcId="{07FAB353-D418-4992-8624-DB6365F9D4D1}" destId="{F821C3A2-537E-45A4-8CB3-67FD26B1E315}" srcOrd="0" destOrd="0" presId="urn:microsoft.com/office/officeart/2005/8/layout/lProcess2"/>
    <dgm:cxn modelId="{505E2044-E354-4BC9-B46D-355B994BDA8A}" srcId="{7E258AB6-3FCC-4FA1-AD05-FC4EA4C3098C}" destId="{6E4827EA-9F61-4E6B-A085-108EA046A0D6}" srcOrd="3" destOrd="0" parTransId="{55FAFCC7-4830-4D41-871C-C451E7B7710B}" sibTransId="{01FCD71A-A570-464F-91FE-1172F1E09676}"/>
    <dgm:cxn modelId="{D7A752DD-CE23-4B1A-9150-73466FDD09DA}" srcId="{7E258AB6-3FCC-4FA1-AD05-FC4EA4C3098C}" destId="{5655D22C-9B27-450A-9B34-232E2CC2F6F5}" srcOrd="1" destOrd="0" parTransId="{1E58B9ED-0F7C-42DA-B609-18CE9B304304}" sibTransId="{AB6E8490-E9A8-426C-AF5C-0F7946CAA008}"/>
    <dgm:cxn modelId="{42D01A97-C2AF-4757-9712-1D7010CC25EC}" type="presOf" srcId="{7E258AB6-3FCC-4FA1-AD05-FC4EA4C3098C}" destId="{5B591B01-D560-4E56-98D7-8D2BC1B5CDA3}" srcOrd="1" destOrd="0" presId="urn:microsoft.com/office/officeart/2005/8/layout/lProcess2"/>
    <dgm:cxn modelId="{E7DAE42D-F62C-4B31-BEC4-68483F380D5B}" srcId="{7E258AB6-3FCC-4FA1-AD05-FC4EA4C3098C}" destId="{CFB706C7-C0EF-4F90-8EF0-73AD877BC932}" srcOrd="0" destOrd="0" parTransId="{0903BC5C-ED1A-4B34-95CF-38304587CC53}" sibTransId="{929B62B4-A562-4352-B29E-8F4EF7B5C6D0}"/>
    <dgm:cxn modelId="{E0A46530-0F97-4985-9879-F1D8D189A1A5}" srcId="{A76543E2-1B5B-4221-82D3-E081FDDA3A2A}" destId="{35A13829-E929-40E2-B2FD-DC4B87E8357E}" srcOrd="2" destOrd="0" parTransId="{141FAF11-B2C4-46DC-9101-A9D1D76691FE}" sibTransId="{D4C6627D-4B45-41B2-BC7E-553C7AE249D8}"/>
    <dgm:cxn modelId="{8F3A6A8E-5482-4DEF-8C47-7BA969F70B42}" type="presOf" srcId="{7E258AB6-3FCC-4FA1-AD05-FC4EA4C3098C}" destId="{F68D3AF1-DF79-4074-91E0-0564CA414B7F}" srcOrd="0" destOrd="0" presId="urn:microsoft.com/office/officeart/2005/8/layout/lProcess2"/>
    <dgm:cxn modelId="{604DA914-515A-4A30-9953-47A73FD61CF2}" type="presParOf" srcId="{D0C3AE1C-28B7-48C4-A7BD-A1DB77C6BECB}" destId="{D5109F4C-3F47-44E1-9507-8ACDCF45FCD5}" srcOrd="0" destOrd="0" presId="urn:microsoft.com/office/officeart/2005/8/layout/lProcess2"/>
    <dgm:cxn modelId="{907CD7F8-2A73-4B74-8032-608C83BC71BF}" type="presParOf" srcId="{D5109F4C-3F47-44E1-9507-8ACDCF45FCD5}" destId="{A4CAE370-44DC-4C1C-BA22-6770B1E9CF0E}" srcOrd="0" destOrd="0" presId="urn:microsoft.com/office/officeart/2005/8/layout/lProcess2"/>
    <dgm:cxn modelId="{EC111F3A-F5BB-4829-8F68-4D5ABE4BC4CF}" type="presParOf" srcId="{D5109F4C-3F47-44E1-9507-8ACDCF45FCD5}" destId="{DCC52B19-63FE-4992-BCC8-D3FC97C4530F}" srcOrd="1" destOrd="0" presId="urn:microsoft.com/office/officeart/2005/8/layout/lProcess2"/>
    <dgm:cxn modelId="{4CB07A04-C0DC-421B-9111-DDC769DDD48F}" type="presParOf" srcId="{D5109F4C-3F47-44E1-9507-8ACDCF45FCD5}" destId="{0E2207E6-B835-4FAD-A518-74E7971D77AE}" srcOrd="2" destOrd="0" presId="urn:microsoft.com/office/officeart/2005/8/layout/lProcess2"/>
    <dgm:cxn modelId="{9EFC2035-2DBE-40CC-AA2F-AE23AD6AE7DA}" type="presParOf" srcId="{0E2207E6-B835-4FAD-A518-74E7971D77AE}" destId="{F53B2AC9-A2DA-4FB4-9C04-5078DD7EADC8}" srcOrd="0" destOrd="0" presId="urn:microsoft.com/office/officeart/2005/8/layout/lProcess2"/>
    <dgm:cxn modelId="{616CED22-F389-4B66-AC88-CBDFB0FF7571}" type="presParOf" srcId="{F53B2AC9-A2DA-4FB4-9C04-5078DD7EADC8}" destId="{F821C3A2-537E-45A4-8CB3-67FD26B1E315}" srcOrd="0" destOrd="0" presId="urn:microsoft.com/office/officeart/2005/8/layout/lProcess2"/>
    <dgm:cxn modelId="{843645C4-9DC6-4615-B19A-D22806043006}" type="presParOf" srcId="{F53B2AC9-A2DA-4FB4-9C04-5078DD7EADC8}" destId="{D8550057-C786-4F54-90A1-7AFB75AED7AD}" srcOrd="1" destOrd="0" presId="urn:microsoft.com/office/officeart/2005/8/layout/lProcess2"/>
    <dgm:cxn modelId="{D56D4E09-9A18-4AE6-A771-9053BB0F620D}" type="presParOf" srcId="{F53B2AC9-A2DA-4FB4-9C04-5078DD7EADC8}" destId="{8125EB27-2386-4DCE-B561-37CFB732F1D4}" srcOrd="2" destOrd="0" presId="urn:microsoft.com/office/officeart/2005/8/layout/lProcess2"/>
    <dgm:cxn modelId="{7712700E-B387-45E4-8130-A5844A207E5B}" type="presParOf" srcId="{F53B2AC9-A2DA-4FB4-9C04-5078DD7EADC8}" destId="{3AE98893-36E8-4A0E-B82A-1172B3B822F4}" srcOrd="3" destOrd="0" presId="urn:microsoft.com/office/officeart/2005/8/layout/lProcess2"/>
    <dgm:cxn modelId="{019F2BDE-7E05-49E0-8EA9-F83318E34F0E}" type="presParOf" srcId="{F53B2AC9-A2DA-4FB4-9C04-5078DD7EADC8}" destId="{F4454974-54EC-4B32-8EAC-DDC4208E67A3}" srcOrd="4" destOrd="0" presId="urn:microsoft.com/office/officeart/2005/8/layout/lProcess2"/>
    <dgm:cxn modelId="{64EFBAAD-4743-4494-AC2F-840DC9C980AF}" type="presParOf" srcId="{F53B2AC9-A2DA-4FB4-9C04-5078DD7EADC8}" destId="{0EAE7F06-DE15-486C-BA52-33657B64F818}" srcOrd="5" destOrd="0" presId="urn:microsoft.com/office/officeart/2005/8/layout/lProcess2"/>
    <dgm:cxn modelId="{A229AE1D-1665-4A74-BF07-D2374F6A3145}" type="presParOf" srcId="{F53B2AC9-A2DA-4FB4-9C04-5078DD7EADC8}" destId="{8C055F9B-BCA9-4F11-9DBB-67C1DBEA2CED}" srcOrd="6" destOrd="0" presId="urn:microsoft.com/office/officeart/2005/8/layout/lProcess2"/>
    <dgm:cxn modelId="{FE90FEA9-D3E6-4E98-88EB-0B21476D0802}" type="presParOf" srcId="{F53B2AC9-A2DA-4FB4-9C04-5078DD7EADC8}" destId="{D540E991-4F3C-40A3-8408-DBCDD6893F75}" srcOrd="7" destOrd="0" presId="urn:microsoft.com/office/officeart/2005/8/layout/lProcess2"/>
    <dgm:cxn modelId="{156F14B0-349B-47E6-B6B4-89E78D38AC5D}" type="presParOf" srcId="{F53B2AC9-A2DA-4FB4-9C04-5078DD7EADC8}" destId="{60457B57-51D0-4FEF-8C4B-F686659FED93}" srcOrd="8" destOrd="0" presId="urn:microsoft.com/office/officeart/2005/8/layout/lProcess2"/>
    <dgm:cxn modelId="{C8024C84-81D8-4195-844B-B27E6ABC86EC}" type="presParOf" srcId="{D0C3AE1C-28B7-48C4-A7BD-A1DB77C6BECB}" destId="{D4B83FE2-DA68-458E-84CB-39B43C58DC33}" srcOrd="1" destOrd="0" presId="urn:microsoft.com/office/officeart/2005/8/layout/lProcess2"/>
    <dgm:cxn modelId="{B1870A63-3322-455B-86D7-996565BE4A05}" type="presParOf" srcId="{D0C3AE1C-28B7-48C4-A7BD-A1DB77C6BECB}" destId="{80FF8B39-75D7-4E06-A6DD-411638E69B15}" srcOrd="2" destOrd="0" presId="urn:microsoft.com/office/officeart/2005/8/layout/lProcess2"/>
    <dgm:cxn modelId="{5CA2141E-82E2-4242-B27D-F2B6D62592F1}" type="presParOf" srcId="{80FF8B39-75D7-4E06-A6DD-411638E69B15}" destId="{F68D3AF1-DF79-4074-91E0-0564CA414B7F}" srcOrd="0" destOrd="0" presId="urn:microsoft.com/office/officeart/2005/8/layout/lProcess2"/>
    <dgm:cxn modelId="{A7A15C9F-FC61-4E77-B80C-BF93401C9A10}" type="presParOf" srcId="{80FF8B39-75D7-4E06-A6DD-411638E69B15}" destId="{5B591B01-D560-4E56-98D7-8D2BC1B5CDA3}" srcOrd="1" destOrd="0" presId="urn:microsoft.com/office/officeart/2005/8/layout/lProcess2"/>
    <dgm:cxn modelId="{A3F85F3A-59AF-4968-AE45-864A76B3F857}" type="presParOf" srcId="{80FF8B39-75D7-4E06-A6DD-411638E69B15}" destId="{3FABCBDA-F0D9-4E33-BA92-03A82C3CE7C5}" srcOrd="2" destOrd="0" presId="urn:microsoft.com/office/officeart/2005/8/layout/lProcess2"/>
    <dgm:cxn modelId="{E46BD281-E89B-4795-8E61-170CAEDB6082}" type="presParOf" srcId="{3FABCBDA-F0D9-4E33-BA92-03A82C3CE7C5}" destId="{8DBD6042-5078-484C-993A-572E9CEF5C5B}" srcOrd="0" destOrd="0" presId="urn:microsoft.com/office/officeart/2005/8/layout/lProcess2"/>
    <dgm:cxn modelId="{7B588801-EDDE-4DAE-9E20-20AE1DF8A97E}" type="presParOf" srcId="{8DBD6042-5078-484C-993A-572E9CEF5C5B}" destId="{E563B9B6-AAC9-491B-802F-30288034BFC2}" srcOrd="0" destOrd="0" presId="urn:microsoft.com/office/officeart/2005/8/layout/lProcess2"/>
    <dgm:cxn modelId="{B513282E-A9E1-4FDB-AB61-0CBEE6394ECC}" type="presParOf" srcId="{8DBD6042-5078-484C-993A-572E9CEF5C5B}" destId="{78F703E5-DAD9-4A91-A1EF-C72E7A370E43}" srcOrd="1" destOrd="0" presId="urn:microsoft.com/office/officeart/2005/8/layout/lProcess2"/>
    <dgm:cxn modelId="{72C164C7-D424-48B7-B14F-8AFE504C57F3}" type="presParOf" srcId="{8DBD6042-5078-484C-993A-572E9CEF5C5B}" destId="{35F35C5D-8D79-499D-A67B-BD924942313D}" srcOrd="2" destOrd="0" presId="urn:microsoft.com/office/officeart/2005/8/layout/lProcess2"/>
    <dgm:cxn modelId="{B3D67C5B-A9EE-4F94-98CA-34098B27EF14}" type="presParOf" srcId="{8DBD6042-5078-484C-993A-572E9CEF5C5B}" destId="{9416C6A3-55F8-4624-90A4-1F7D41FFF638}" srcOrd="3" destOrd="0" presId="urn:microsoft.com/office/officeart/2005/8/layout/lProcess2"/>
    <dgm:cxn modelId="{16124B6D-1B03-42D8-8781-7B0436FF1BEE}" type="presParOf" srcId="{8DBD6042-5078-484C-993A-572E9CEF5C5B}" destId="{C14264B7-28BB-4230-ACA3-E1E18322112C}" srcOrd="4" destOrd="0" presId="urn:microsoft.com/office/officeart/2005/8/layout/lProcess2"/>
    <dgm:cxn modelId="{1927A09F-EB3E-4E35-89D5-4D1CF9399481}" type="presParOf" srcId="{8DBD6042-5078-484C-993A-572E9CEF5C5B}" destId="{EF549F9F-9B60-4676-9C22-1910C72FD9DD}" srcOrd="5" destOrd="0" presId="urn:microsoft.com/office/officeart/2005/8/layout/lProcess2"/>
    <dgm:cxn modelId="{E6B06436-8B62-4420-B9A9-2EC81C1012E3}" type="presParOf" srcId="{8DBD6042-5078-484C-993A-572E9CEF5C5B}" destId="{7798A413-A7EF-4C5F-A81A-FCE3CDD96D74}" srcOrd="6" destOrd="0" presId="urn:microsoft.com/office/officeart/2005/8/layout/lProcess2"/>
    <dgm:cxn modelId="{B09902D8-81CE-470A-86FB-99E4891BC4A8}" type="presParOf" srcId="{8DBD6042-5078-484C-993A-572E9CEF5C5B}" destId="{78207333-FE49-44EB-978D-FF686549FA52}" srcOrd="7" destOrd="0" presId="urn:microsoft.com/office/officeart/2005/8/layout/lProcess2"/>
    <dgm:cxn modelId="{C5C81803-FA71-4D5A-AC48-63F97E581457}" type="presParOf" srcId="{8DBD6042-5078-484C-993A-572E9CEF5C5B}" destId="{F796537F-6983-4620-A1D5-8496A1A7BBD1}" srcOrd="8" destOrd="0" presId="urn:microsoft.com/office/officeart/2005/8/layout/lProcess2"/>
    <dgm:cxn modelId="{C5177EE0-7954-47D8-AADD-287C61B6C153}" type="presParOf" srcId="{D0C3AE1C-28B7-48C4-A7BD-A1DB77C6BECB}" destId="{EDA922F8-CD65-483C-82BB-7339FB12F6E1}" srcOrd="3" destOrd="0" presId="urn:microsoft.com/office/officeart/2005/8/layout/lProcess2"/>
    <dgm:cxn modelId="{A39DC103-D6C4-45FE-A121-09433717601B}" type="presParOf" srcId="{D0C3AE1C-28B7-48C4-A7BD-A1DB77C6BECB}" destId="{13638E33-8303-4857-B063-C6ECD29CDDAA}" srcOrd="4" destOrd="0" presId="urn:microsoft.com/office/officeart/2005/8/layout/lProcess2"/>
    <dgm:cxn modelId="{D1BFFC6D-F6F2-4A20-A6DF-789EFCAE4BF5}" type="presParOf" srcId="{13638E33-8303-4857-B063-C6ECD29CDDAA}" destId="{7D3ACF43-BCDD-4570-AD8A-2F1B5DAB225A}" srcOrd="0" destOrd="0" presId="urn:microsoft.com/office/officeart/2005/8/layout/lProcess2"/>
    <dgm:cxn modelId="{5E5DA7D9-7006-4388-96F0-5CF2F19414C5}" type="presParOf" srcId="{13638E33-8303-4857-B063-C6ECD29CDDAA}" destId="{0DCA891B-979C-413A-A503-403B6216C03B}" srcOrd="1" destOrd="0" presId="urn:microsoft.com/office/officeart/2005/8/layout/lProcess2"/>
    <dgm:cxn modelId="{AB770022-934A-40C0-AF45-801ECBC2D308}" type="presParOf" srcId="{13638E33-8303-4857-B063-C6ECD29CDDAA}" destId="{7714E54D-88CF-4A12-B5E1-EE55FE6B33D9}" srcOrd="2" destOrd="0" presId="urn:microsoft.com/office/officeart/2005/8/layout/lProcess2"/>
    <dgm:cxn modelId="{B72C3C62-B708-4657-BD4E-C266AB4E5DF2}" type="presParOf" srcId="{7714E54D-88CF-4A12-B5E1-EE55FE6B33D9}" destId="{43FEEC80-D5DA-4DC6-9727-A0E1986ABC33}" srcOrd="0" destOrd="0" presId="urn:microsoft.com/office/officeart/2005/8/layout/lProcess2"/>
    <dgm:cxn modelId="{F2E49E45-59E7-4EC2-9E3D-BFA4116D647D}" type="presParOf" srcId="{43FEEC80-D5DA-4DC6-9727-A0E1986ABC33}" destId="{9C14645A-FDE1-4A69-AB23-98E54FA8A61B}" srcOrd="0" destOrd="0" presId="urn:microsoft.com/office/officeart/2005/8/layout/lProcess2"/>
    <dgm:cxn modelId="{4C316299-CA79-40C2-A07C-DA6FD012BD73}" type="presParOf" srcId="{43FEEC80-D5DA-4DC6-9727-A0E1986ABC33}" destId="{DB3CA66E-43C6-4FDD-AB8E-71C4DF3EBFCC}" srcOrd="1" destOrd="0" presId="urn:microsoft.com/office/officeart/2005/8/layout/lProcess2"/>
    <dgm:cxn modelId="{6E87369A-F3C8-4C20-86B7-0667AC170FB7}" type="presParOf" srcId="{43FEEC80-D5DA-4DC6-9727-A0E1986ABC33}" destId="{8F71135E-FCD4-4FF8-9521-5997A55275A5}" srcOrd="2" destOrd="0" presId="urn:microsoft.com/office/officeart/2005/8/layout/lProcess2"/>
    <dgm:cxn modelId="{2F03D6CB-4908-4B1C-BCB1-CF6A98983A78}" type="presParOf" srcId="{43FEEC80-D5DA-4DC6-9727-A0E1986ABC33}" destId="{1C598012-B8FA-4146-9C11-140F39459EEF}" srcOrd="3" destOrd="0" presId="urn:microsoft.com/office/officeart/2005/8/layout/lProcess2"/>
    <dgm:cxn modelId="{DDFB8BC7-DA14-4457-9C46-6775C797F92D}" type="presParOf" srcId="{43FEEC80-D5DA-4DC6-9727-A0E1986ABC33}" destId="{9486C7ED-AECD-4529-B3DE-E5DC97140A9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8D050-C619-4914-ABF3-A6FAB1B34A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CC3DD-09E9-4FC0-81EE-A451731EA873}">
      <dgm:prSet phldrT="[Text]"/>
      <dgm:spPr/>
      <dgm:t>
        <a:bodyPr/>
        <a:lstStyle/>
        <a:p>
          <a:r>
            <a:rPr lang="en-US" dirty="0" smtClean="0"/>
            <a:t>KAT 1 (10%)</a:t>
          </a:r>
          <a:endParaRPr lang="en-US" dirty="0"/>
        </a:p>
      </dgm:t>
    </dgm:pt>
    <dgm:pt modelId="{C2DD0E78-3ABE-43D6-A5B3-56D1D3782166}" type="parTrans" cxnId="{991507E7-8EDD-4EFC-94E2-316B88A204C5}">
      <dgm:prSet/>
      <dgm:spPr/>
      <dgm:t>
        <a:bodyPr/>
        <a:lstStyle/>
        <a:p>
          <a:endParaRPr lang="en-US"/>
        </a:p>
      </dgm:t>
    </dgm:pt>
    <dgm:pt modelId="{E544F37D-ADDB-49AD-8A7D-9F1416C5A122}" type="sibTrans" cxnId="{991507E7-8EDD-4EFC-94E2-316B88A204C5}">
      <dgm:prSet/>
      <dgm:spPr/>
      <dgm:t>
        <a:bodyPr/>
        <a:lstStyle/>
        <a:p>
          <a:endParaRPr lang="en-US"/>
        </a:p>
      </dgm:t>
    </dgm:pt>
    <dgm:pt modelId="{31DB787F-7F1C-445C-8C16-4B38D58B9893}">
      <dgm:prSet phldrT="[Text]"/>
      <dgm:spPr/>
      <dgm:t>
        <a:bodyPr/>
        <a:lstStyle/>
        <a:p>
          <a:r>
            <a:rPr lang="en-US" dirty="0" smtClean="0"/>
            <a:t>KAT 2 (10%)</a:t>
          </a:r>
          <a:endParaRPr lang="en-US" dirty="0"/>
        </a:p>
      </dgm:t>
    </dgm:pt>
    <dgm:pt modelId="{614C9631-2E10-41B5-BE81-93EE822CDB5B}" type="parTrans" cxnId="{EC08B820-C108-44EA-B9BC-D22610A6565B}">
      <dgm:prSet/>
      <dgm:spPr/>
      <dgm:t>
        <a:bodyPr/>
        <a:lstStyle/>
        <a:p>
          <a:endParaRPr lang="en-US"/>
        </a:p>
      </dgm:t>
    </dgm:pt>
    <dgm:pt modelId="{9D639639-2C11-4E1E-9C9E-279150C5AD9E}" type="sibTrans" cxnId="{EC08B820-C108-44EA-B9BC-D22610A6565B}">
      <dgm:prSet/>
      <dgm:spPr/>
      <dgm:t>
        <a:bodyPr/>
        <a:lstStyle/>
        <a:p>
          <a:endParaRPr lang="en-US"/>
        </a:p>
      </dgm:t>
    </dgm:pt>
    <dgm:pt modelId="{D03B4FA4-02FE-4274-A94C-926FB48C860E}">
      <dgm:prSet phldrT="[Text]"/>
      <dgm:spPr/>
      <dgm:t>
        <a:bodyPr/>
        <a:lstStyle/>
        <a:p>
          <a:r>
            <a:rPr lang="en-US" dirty="0" smtClean="0"/>
            <a:t>KAT 3 (15%)</a:t>
          </a:r>
          <a:endParaRPr lang="en-US" dirty="0"/>
        </a:p>
      </dgm:t>
    </dgm:pt>
    <dgm:pt modelId="{885A2AE4-A581-40CE-B133-E573A94DC6C6}" type="parTrans" cxnId="{B10F8727-4D99-4AC2-B9C0-942F331BFBB0}">
      <dgm:prSet/>
      <dgm:spPr/>
      <dgm:t>
        <a:bodyPr/>
        <a:lstStyle/>
        <a:p>
          <a:endParaRPr lang="en-US"/>
        </a:p>
      </dgm:t>
    </dgm:pt>
    <dgm:pt modelId="{0DBF12F3-0089-43A5-B088-2C28F1CA6161}" type="sibTrans" cxnId="{B10F8727-4D99-4AC2-B9C0-942F331BFBB0}">
      <dgm:prSet/>
      <dgm:spPr/>
      <dgm:t>
        <a:bodyPr/>
        <a:lstStyle/>
        <a:p>
          <a:endParaRPr lang="en-US"/>
        </a:p>
      </dgm:t>
    </dgm:pt>
    <dgm:pt modelId="{81D964A6-9A78-43FF-BBF2-4636843AEB87}">
      <dgm:prSet phldrT="[Text]"/>
      <dgm:spPr/>
      <dgm:t>
        <a:bodyPr/>
        <a:lstStyle/>
        <a:p>
          <a:r>
            <a:rPr lang="en-US" dirty="0" smtClean="0"/>
            <a:t>Mid-Exam (25%)</a:t>
          </a:r>
          <a:endParaRPr lang="en-US" dirty="0"/>
        </a:p>
      </dgm:t>
    </dgm:pt>
    <dgm:pt modelId="{1223CCCB-B3F9-4793-98E4-E4DB0876A7AF}" type="parTrans" cxnId="{4EEAF8E4-0735-42B6-8872-68472648CF39}">
      <dgm:prSet/>
      <dgm:spPr/>
      <dgm:t>
        <a:bodyPr/>
        <a:lstStyle/>
        <a:p>
          <a:endParaRPr lang="en-US"/>
        </a:p>
      </dgm:t>
    </dgm:pt>
    <dgm:pt modelId="{0359EFA3-F8D5-4A3C-9189-4BD0AC89DDDD}" type="sibTrans" cxnId="{4EEAF8E4-0735-42B6-8872-68472648CF39}">
      <dgm:prSet/>
      <dgm:spPr/>
      <dgm:t>
        <a:bodyPr/>
        <a:lstStyle/>
        <a:p>
          <a:endParaRPr lang="en-US"/>
        </a:p>
      </dgm:t>
    </dgm:pt>
    <dgm:pt modelId="{163D44CB-1670-459E-B865-FF47933485C8}">
      <dgm:prSet phldrT="[Text]"/>
      <dgm:spPr/>
      <dgm:t>
        <a:bodyPr/>
        <a:lstStyle/>
        <a:p>
          <a:r>
            <a:rPr lang="en-US" dirty="0" smtClean="0"/>
            <a:t>Final Exam (40%)</a:t>
          </a:r>
          <a:endParaRPr lang="en-US" dirty="0"/>
        </a:p>
      </dgm:t>
    </dgm:pt>
    <dgm:pt modelId="{69B45509-69F7-45EE-BA67-E245F82085D5}" type="parTrans" cxnId="{37FED4E1-172E-4FAD-B2E5-2E9A41755CBD}">
      <dgm:prSet/>
      <dgm:spPr/>
      <dgm:t>
        <a:bodyPr/>
        <a:lstStyle/>
        <a:p>
          <a:endParaRPr lang="en-US"/>
        </a:p>
      </dgm:t>
    </dgm:pt>
    <dgm:pt modelId="{9C82A3D1-A302-4B5E-A0D0-D0164A4BA91A}" type="sibTrans" cxnId="{37FED4E1-172E-4FAD-B2E5-2E9A41755CBD}">
      <dgm:prSet/>
      <dgm:spPr/>
      <dgm:t>
        <a:bodyPr/>
        <a:lstStyle/>
        <a:p>
          <a:endParaRPr lang="en-US"/>
        </a:p>
      </dgm:t>
    </dgm:pt>
    <dgm:pt modelId="{69547DCF-7AFF-4C75-BC24-E5C9E20F2584}">
      <dgm:prSet phldrT="[Text]"/>
      <dgm:spPr/>
      <dgm:t>
        <a:bodyPr/>
        <a:lstStyle/>
        <a:p>
          <a:r>
            <a:rPr lang="en-US" dirty="0" smtClean="0"/>
            <a:t>Weekly Tasks (10 tasks)</a:t>
          </a:r>
          <a:endParaRPr lang="en-US" dirty="0"/>
        </a:p>
      </dgm:t>
    </dgm:pt>
    <dgm:pt modelId="{29BEFC70-874D-4456-B902-9300BAC69FB5}" type="parTrans" cxnId="{356322B2-2A4E-4B12-AA41-99A2101AD5E7}">
      <dgm:prSet/>
      <dgm:spPr/>
      <dgm:t>
        <a:bodyPr/>
        <a:lstStyle/>
        <a:p>
          <a:endParaRPr lang="en-US"/>
        </a:p>
      </dgm:t>
    </dgm:pt>
    <dgm:pt modelId="{2B1DB418-240D-4570-A785-809C5F2F51E9}" type="sibTrans" cxnId="{356322B2-2A4E-4B12-AA41-99A2101AD5E7}">
      <dgm:prSet/>
      <dgm:spPr/>
      <dgm:t>
        <a:bodyPr/>
        <a:lstStyle/>
        <a:p>
          <a:endParaRPr lang="en-US"/>
        </a:p>
      </dgm:t>
    </dgm:pt>
    <dgm:pt modelId="{D77BA406-61AA-4CA4-8BB9-D6A3EA48557C}">
      <dgm:prSet phldrT="[Text]"/>
      <dgm:spPr/>
      <dgm:t>
        <a:bodyPr/>
        <a:lstStyle/>
        <a:p>
          <a:r>
            <a:rPr lang="en-US" dirty="0" smtClean="0"/>
            <a:t>Participation in discussion forum (6 sessions)</a:t>
          </a:r>
          <a:endParaRPr lang="en-US" dirty="0"/>
        </a:p>
      </dgm:t>
    </dgm:pt>
    <dgm:pt modelId="{F51FE1BA-6676-4325-8F18-A9E12D3DBEB3}" type="parTrans" cxnId="{AD59007A-32C9-4E14-9014-FD48D4ACCAA9}">
      <dgm:prSet/>
      <dgm:spPr/>
      <dgm:t>
        <a:bodyPr/>
        <a:lstStyle/>
        <a:p>
          <a:endParaRPr lang="en-US"/>
        </a:p>
      </dgm:t>
    </dgm:pt>
    <dgm:pt modelId="{1EA3CACF-FDB6-4D99-A025-D010FA16DF67}" type="sibTrans" cxnId="{AD59007A-32C9-4E14-9014-FD48D4ACCAA9}">
      <dgm:prSet/>
      <dgm:spPr/>
      <dgm:t>
        <a:bodyPr/>
        <a:lstStyle/>
        <a:p>
          <a:endParaRPr lang="en-US"/>
        </a:p>
      </dgm:t>
    </dgm:pt>
    <dgm:pt modelId="{36267CB8-4B86-4BCE-AC5D-0F2E63DB85E5}">
      <dgm:prSet phldrT="[Text]"/>
      <dgm:spPr/>
      <dgm:t>
        <a:bodyPr/>
        <a:lstStyle/>
        <a:p>
          <a:r>
            <a:rPr lang="en-US" dirty="0" smtClean="0"/>
            <a:t>Two One-minute Speeches (Outline, script and presentations)</a:t>
          </a:r>
          <a:endParaRPr lang="en-US" dirty="0"/>
        </a:p>
      </dgm:t>
    </dgm:pt>
    <dgm:pt modelId="{D2B5974D-37C7-4340-8CB5-6D3C53CD2BCD}" type="parTrans" cxnId="{FF1BA31F-ADE2-4735-BCCE-81EE82E22C04}">
      <dgm:prSet/>
      <dgm:spPr/>
      <dgm:t>
        <a:bodyPr/>
        <a:lstStyle/>
        <a:p>
          <a:endParaRPr lang="en-US"/>
        </a:p>
      </dgm:t>
    </dgm:pt>
    <dgm:pt modelId="{7B193718-852E-49E0-9306-EEAACAACEA3A}" type="sibTrans" cxnId="{FF1BA31F-ADE2-4735-BCCE-81EE82E22C04}">
      <dgm:prSet/>
      <dgm:spPr/>
      <dgm:t>
        <a:bodyPr/>
        <a:lstStyle/>
        <a:p>
          <a:endParaRPr lang="en-US"/>
        </a:p>
      </dgm:t>
    </dgm:pt>
    <dgm:pt modelId="{D82FA4CF-5BDC-42DE-8980-7CE4921F0698}">
      <dgm:prSet phldrT="[Text]"/>
      <dgm:spPr/>
      <dgm:t>
        <a:bodyPr/>
        <a:lstStyle/>
        <a:p>
          <a:r>
            <a:rPr lang="en-US" dirty="0" smtClean="0"/>
            <a:t>Online test (multiple choice)</a:t>
          </a:r>
          <a:endParaRPr lang="en-US" dirty="0"/>
        </a:p>
      </dgm:t>
    </dgm:pt>
    <dgm:pt modelId="{17F57998-990B-45D9-992E-87652A3CBEFF}" type="parTrans" cxnId="{EB7D3CA3-648B-4713-9EDF-82AADB4D1E20}">
      <dgm:prSet/>
      <dgm:spPr/>
      <dgm:t>
        <a:bodyPr/>
        <a:lstStyle/>
        <a:p>
          <a:endParaRPr lang="en-US"/>
        </a:p>
      </dgm:t>
    </dgm:pt>
    <dgm:pt modelId="{9E477ADA-74D9-4826-BF41-D3611596DB5B}" type="sibTrans" cxnId="{EB7D3CA3-648B-4713-9EDF-82AADB4D1E20}">
      <dgm:prSet/>
      <dgm:spPr/>
      <dgm:t>
        <a:bodyPr/>
        <a:lstStyle/>
        <a:p>
          <a:endParaRPr lang="en-US"/>
        </a:p>
      </dgm:t>
    </dgm:pt>
    <dgm:pt modelId="{917C95D1-F1E3-46D8-8676-BFE66B0A1E76}">
      <dgm:prSet phldrT="[Text]"/>
      <dgm:spPr/>
      <dgm:t>
        <a:bodyPr/>
        <a:lstStyle/>
        <a:p>
          <a:r>
            <a:rPr lang="en-US" dirty="0" smtClean="0"/>
            <a:t>Independent speaking and writing test</a:t>
          </a:r>
          <a:endParaRPr lang="en-US" dirty="0"/>
        </a:p>
      </dgm:t>
    </dgm:pt>
    <dgm:pt modelId="{67520001-86F7-4576-BF1A-B21B23EB3864}" type="parTrans" cxnId="{7A89A6AA-187F-460B-8C8A-A03BDB9E69A7}">
      <dgm:prSet/>
      <dgm:spPr/>
      <dgm:t>
        <a:bodyPr/>
        <a:lstStyle/>
        <a:p>
          <a:endParaRPr lang="en-US"/>
        </a:p>
      </dgm:t>
    </dgm:pt>
    <dgm:pt modelId="{9443D443-09E4-4B30-A830-0E901088336B}" type="sibTrans" cxnId="{7A89A6AA-187F-460B-8C8A-A03BDB9E69A7}">
      <dgm:prSet/>
      <dgm:spPr/>
      <dgm:t>
        <a:bodyPr/>
        <a:lstStyle/>
        <a:p>
          <a:endParaRPr lang="en-US"/>
        </a:p>
      </dgm:t>
    </dgm:pt>
    <dgm:pt modelId="{4A5E9539-C389-4C19-BB3D-FA46EC9D73CD}">
      <dgm:prSet phldrT="[Text]"/>
      <dgm:spPr/>
      <dgm:t>
        <a:bodyPr/>
        <a:lstStyle/>
        <a:p>
          <a:r>
            <a:rPr lang="en-US" dirty="0" smtClean="0"/>
            <a:t>Online test (multiple choice)</a:t>
          </a:r>
          <a:endParaRPr lang="en-US" dirty="0"/>
        </a:p>
      </dgm:t>
    </dgm:pt>
    <dgm:pt modelId="{82FCD85A-7DE8-4FAB-AC08-95AAD97162C1}" type="parTrans" cxnId="{9B5F56E3-45E1-449D-BC0A-694A32BD18D4}">
      <dgm:prSet/>
      <dgm:spPr/>
      <dgm:t>
        <a:bodyPr/>
        <a:lstStyle/>
        <a:p>
          <a:endParaRPr lang="en-US"/>
        </a:p>
      </dgm:t>
    </dgm:pt>
    <dgm:pt modelId="{3F91408C-EE29-4CDF-AFE3-B8A6B04ADF02}" type="sibTrans" cxnId="{9B5F56E3-45E1-449D-BC0A-694A32BD18D4}">
      <dgm:prSet/>
      <dgm:spPr/>
      <dgm:t>
        <a:bodyPr/>
        <a:lstStyle/>
        <a:p>
          <a:endParaRPr lang="en-US"/>
        </a:p>
      </dgm:t>
    </dgm:pt>
    <dgm:pt modelId="{48583E3F-1753-41E7-9C57-8AE716E85312}">
      <dgm:prSet phldrT="[Text]"/>
      <dgm:spPr/>
      <dgm:t>
        <a:bodyPr/>
        <a:lstStyle/>
        <a:p>
          <a:r>
            <a:rPr lang="en-US" dirty="0" smtClean="0"/>
            <a:t>Integrated speaking and Writing test</a:t>
          </a:r>
          <a:endParaRPr lang="en-US" dirty="0"/>
        </a:p>
      </dgm:t>
    </dgm:pt>
    <dgm:pt modelId="{0E950FE7-2C84-4214-9514-ED3E7395A4B5}" type="parTrans" cxnId="{F6C1FED6-BB9D-4CE5-910A-D8460D8952AA}">
      <dgm:prSet/>
      <dgm:spPr/>
      <dgm:t>
        <a:bodyPr/>
        <a:lstStyle/>
        <a:p>
          <a:endParaRPr lang="en-US"/>
        </a:p>
      </dgm:t>
    </dgm:pt>
    <dgm:pt modelId="{9C01E06B-8627-4D07-97E9-4E69933E54CD}" type="sibTrans" cxnId="{F6C1FED6-BB9D-4CE5-910A-D8460D8952AA}">
      <dgm:prSet/>
      <dgm:spPr/>
      <dgm:t>
        <a:bodyPr/>
        <a:lstStyle/>
        <a:p>
          <a:endParaRPr lang="en-US"/>
        </a:p>
      </dgm:t>
    </dgm:pt>
    <dgm:pt modelId="{3F483E2F-27F1-4283-BC45-985704A22B8C}" type="pres">
      <dgm:prSet presAssocID="{39E8D050-C619-4914-ABF3-A6FAB1B34A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78384F-D74E-4287-8B9A-91121FDF637B}" type="pres">
      <dgm:prSet presAssocID="{EFBCC3DD-09E9-4FC0-81EE-A451731EA873}" presName="thickLine" presStyleLbl="alignNode1" presStyleIdx="0" presStyleCnt="5"/>
      <dgm:spPr/>
    </dgm:pt>
    <dgm:pt modelId="{2F4C77D5-CCDD-4C08-8986-BB4CF83F0420}" type="pres">
      <dgm:prSet presAssocID="{EFBCC3DD-09E9-4FC0-81EE-A451731EA873}" presName="horz1" presStyleCnt="0"/>
      <dgm:spPr/>
    </dgm:pt>
    <dgm:pt modelId="{F5838287-334B-4A08-AEFD-C53A9F1A74B0}" type="pres">
      <dgm:prSet presAssocID="{EFBCC3DD-09E9-4FC0-81EE-A451731EA873}" presName="tx1" presStyleLbl="revTx" presStyleIdx="0" presStyleCnt="12"/>
      <dgm:spPr/>
      <dgm:t>
        <a:bodyPr/>
        <a:lstStyle/>
        <a:p>
          <a:endParaRPr lang="en-US"/>
        </a:p>
      </dgm:t>
    </dgm:pt>
    <dgm:pt modelId="{49424E5E-5C2E-484C-8A26-C56B61726AEA}" type="pres">
      <dgm:prSet presAssocID="{EFBCC3DD-09E9-4FC0-81EE-A451731EA873}" presName="vert1" presStyleCnt="0"/>
      <dgm:spPr/>
    </dgm:pt>
    <dgm:pt modelId="{376490A7-A665-4366-BE79-DE359A83F80C}" type="pres">
      <dgm:prSet presAssocID="{69547DCF-7AFF-4C75-BC24-E5C9E20F2584}" presName="vertSpace2a" presStyleCnt="0"/>
      <dgm:spPr/>
    </dgm:pt>
    <dgm:pt modelId="{074FD724-2F34-4FC7-9939-0357D29F2F51}" type="pres">
      <dgm:prSet presAssocID="{69547DCF-7AFF-4C75-BC24-E5C9E20F2584}" presName="horz2" presStyleCnt="0"/>
      <dgm:spPr/>
    </dgm:pt>
    <dgm:pt modelId="{2C3B3DEA-7736-4C36-A8A3-37BD26D85F70}" type="pres">
      <dgm:prSet presAssocID="{69547DCF-7AFF-4C75-BC24-E5C9E20F2584}" presName="horzSpace2" presStyleCnt="0"/>
      <dgm:spPr/>
    </dgm:pt>
    <dgm:pt modelId="{B3B122E0-4729-4F6D-A13E-0ACEF8263EAD}" type="pres">
      <dgm:prSet presAssocID="{69547DCF-7AFF-4C75-BC24-E5C9E20F2584}" presName="tx2" presStyleLbl="revTx" presStyleIdx="1" presStyleCnt="12"/>
      <dgm:spPr/>
      <dgm:t>
        <a:bodyPr/>
        <a:lstStyle/>
        <a:p>
          <a:endParaRPr lang="en-US"/>
        </a:p>
      </dgm:t>
    </dgm:pt>
    <dgm:pt modelId="{E7E9FAC6-FC19-495C-AD34-CB41D7E8D337}" type="pres">
      <dgm:prSet presAssocID="{69547DCF-7AFF-4C75-BC24-E5C9E20F2584}" presName="vert2" presStyleCnt="0"/>
      <dgm:spPr/>
    </dgm:pt>
    <dgm:pt modelId="{8B0B5EC9-59FB-45E3-AC7D-3F916F59638C}" type="pres">
      <dgm:prSet presAssocID="{69547DCF-7AFF-4C75-BC24-E5C9E20F2584}" presName="thinLine2b" presStyleLbl="callout" presStyleIdx="0" presStyleCnt="7"/>
      <dgm:spPr/>
    </dgm:pt>
    <dgm:pt modelId="{4AFF6A20-D0BD-4B99-BA7C-16062B2BFB55}" type="pres">
      <dgm:prSet presAssocID="{69547DCF-7AFF-4C75-BC24-E5C9E20F2584}" presName="vertSpace2b" presStyleCnt="0"/>
      <dgm:spPr/>
    </dgm:pt>
    <dgm:pt modelId="{CF54C300-D86C-424D-A96F-83A17E923150}" type="pres">
      <dgm:prSet presAssocID="{31DB787F-7F1C-445C-8C16-4B38D58B9893}" presName="thickLine" presStyleLbl="alignNode1" presStyleIdx="1" presStyleCnt="5"/>
      <dgm:spPr/>
    </dgm:pt>
    <dgm:pt modelId="{0F7885CC-96DE-4972-ABFE-EA890D3442DA}" type="pres">
      <dgm:prSet presAssocID="{31DB787F-7F1C-445C-8C16-4B38D58B9893}" presName="horz1" presStyleCnt="0"/>
      <dgm:spPr/>
    </dgm:pt>
    <dgm:pt modelId="{226596F5-DE60-4079-9A56-866697BA5F12}" type="pres">
      <dgm:prSet presAssocID="{31DB787F-7F1C-445C-8C16-4B38D58B9893}" presName="tx1" presStyleLbl="revTx" presStyleIdx="2" presStyleCnt="12"/>
      <dgm:spPr/>
      <dgm:t>
        <a:bodyPr/>
        <a:lstStyle/>
        <a:p>
          <a:endParaRPr lang="en-US"/>
        </a:p>
      </dgm:t>
    </dgm:pt>
    <dgm:pt modelId="{F2915FFE-EBB2-4FE2-986C-8407AD3C0224}" type="pres">
      <dgm:prSet presAssocID="{31DB787F-7F1C-445C-8C16-4B38D58B9893}" presName="vert1" presStyleCnt="0"/>
      <dgm:spPr/>
    </dgm:pt>
    <dgm:pt modelId="{C512AA40-DAF5-48E3-9DC8-0F04F3D635C9}" type="pres">
      <dgm:prSet presAssocID="{D77BA406-61AA-4CA4-8BB9-D6A3EA48557C}" presName="vertSpace2a" presStyleCnt="0"/>
      <dgm:spPr/>
    </dgm:pt>
    <dgm:pt modelId="{B1D4EFCD-D2D0-4DAB-8573-21A2A84360D1}" type="pres">
      <dgm:prSet presAssocID="{D77BA406-61AA-4CA4-8BB9-D6A3EA48557C}" presName="horz2" presStyleCnt="0"/>
      <dgm:spPr/>
    </dgm:pt>
    <dgm:pt modelId="{82CA8DFD-D349-48E5-BB60-ACDC37B041DD}" type="pres">
      <dgm:prSet presAssocID="{D77BA406-61AA-4CA4-8BB9-D6A3EA48557C}" presName="horzSpace2" presStyleCnt="0"/>
      <dgm:spPr/>
    </dgm:pt>
    <dgm:pt modelId="{47E9B67C-18C2-4FF7-9058-B21B1949FF3E}" type="pres">
      <dgm:prSet presAssocID="{D77BA406-61AA-4CA4-8BB9-D6A3EA48557C}" presName="tx2" presStyleLbl="revTx" presStyleIdx="3" presStyleCnt="12"/>
      <dgm:spPr/>
      <dgm:t>
        <a:bodyPr/>
        <a:lstStyle/>
        <a:p>
          <a:endParaRPr lang="en-US"/>
        </a:p>
      </dgm:t>
    </dgm:pt>
    <dgm:pt modelId="{5426D9B9-4BA3-4C20-A85A-7D62149E5927}" type="pres">
      <dgm:prSet presAssocID="{D77BA406-61AA-4CA4-8BB9-D6A3EA48557C}" presName="vert2" presStyleCnt="0"/>
      <dgm:spPr/>
    </dgm:pt>
    <dgm:pt modelId="{D8670F7F-469B-43CE-9D11-E80B0B0CC862}" type="pres">
      <dgm:prSet presAssocID="{D77BA406-61AA-4CA4-8BB9-D6A3EA48557C}" presName="thinLine2b" presStyleLbl="callout" presStyleIdx="1" presStyleCnt="7"/>
      <dgm:spPr/>
    </dgm:pt>
    <dgm:pt modelId="{B82014E4-EFEE-46E7-A658-F932FFB9A9DB}" type="pres">
      <dgm:prSet presAssocID="{D77BA406-61AA-4CA4-8BB9-D6A3EA48557C}" presName="vertSpace2b" presStyleCnt="0"/>
      <dgm:spPr/>
    </dgm:pt>
    <dgm:pt modelId="{653F6AB5-8812-4985-9054-CA8FDB182243}" type="pres">
      <dgm:prSet presAssocID="{D03B4FA4-02FE-4274-A94C-926FB48C860E}" presName="thickLine" presStyleLbl="alignNode1" presStyleIdx="2" presStyleCnt="5"/>
      <dgm:spPr/>
    </dgm:pt>
    <dgm:pt modelId="{BC3095A6-33E3-46B2-8FCB-87A32403FB32}" type="pres">
      <dgm:prSet presAssocID="{D03B4FA4-02FE-4274-A94C-926FB48C860E}" presName="horz1" presStyleCnt="0"/>
      <dgm:spPr/>
    </dgm:pt>
    <dgm:pt modelId="{7075D3D5-D999-4321-ADAC-FAAF246B1949}" type="pres">
      <dgm:prSet presAssocID="{D03B4FA4-02FE-4274-A94C-926FB48C860E}" presName="tx1" presStyleLbl="revTx" presStyleIdx="4" presStyleCnt="12"/>
      <dgm:spPr/>
      <dgm:t>
        <a:bodyPr/>
        <a:lstStyle/>
        <a:p>
          <a:endParaRPr lang="en-US"/>
        </a:p>
      </dgm:t>
    </dgm:pt>
    <dgm:pt modelId="{FDD8B935-7BE3-419E-9910-6B85ED68048C}" type="pres">
      <dgm:prSet presAssocID="{D03B4FA4-02FE-4274-A94C-926FB48C860E}" presName="vert1" presStyleCnt="0"/>
      <dgm:spPr/>
    </dgm:pt>
    <dgm:pt modelId="{FF122004-534C-489F-B129-3422C0A67A34}" type="pres">
      <dgm:prSet presAssocID="{36267CB8-4B86-4BCE-AC5D-0F2E63DB85E5}" presName="vertSpace2a" presStyleCnt="0"/>
      <dgm:spPr/>
    </dgm:pt>
    <dgm:pt modelId="{C0439FC9-85F2-463B-BB5D-FBC40859F225}" type="pres">
      <dgm:prSet presAssocID="{36267CB8-4B86-4BCE-AC5D-0F2E63DB85E5}" presName="horz2" presStyleCnt="0"/>
      <dgm:spPr/>
    </dgm:pt>
    <dgm:pt modelId="{D40F4304-D7E8-4542-83CE-CA8EC788F43C}" type="pres">
      <dgm:prSet presAssocID="{36267CB8-4B86-4BCE-AC5D-0F2E63DB85E5}" presName="horzSpace2" presStyleCnt="0"/>
      <dgm:spPr/>
    </dgm:pt>
    <dgm:pt modelId="{1B8AEFBC-A130-4F7A-923C-A61E3D0D9E79}" type="pres">
      <dgm:prSet presAssocID="{36267CB8-4B86-4BCE-AC5D-0F2E63DB85E5}" presName="tx2" presStyleLbl="revTx" presStyleIdx="5" presStyleCnt="12"/>
      <dgm:spPr/>
      <dgm:t>
        <a:bodyPr/>
        <a:lstStyle/>
        <a:p>
          <a:endParaRPr lang="en-US"/>
        </a:p>
      </dgm:t>
    </dgm:pt>
    <dgm:pt modelId="{8D7470CE-ED03-4A3E-8818-08C7E4908A27}" type="pres">
      <dgm:prSet presAssocID="{36267CB8-4B86-4BCE-AC5D-0F2E63DB85E5}" presName="vert2" presStyleCnt="0"/>
      <dgm:spPr/>
    </dgm:pt>
    <dgm:pt modelId="{B5B18B22-41BA-4B87-961D-A07B79F4BDE3}" type="pres">
      <dgm:prSet presAssocID="{36267CB8-4B86-4BCE-AC5D-0F2E63DB85E5}" presName="thinLine2b" presStyleLbl="callout" presStyleIdx="2" presStyleCnt="7"/>
      <dgm:spPr/>
    </dgm:pt>
    <dgm:pt modelId="{1B5DB862-AEF1-47F4-BE8E-72D471A2A38A}" type="pres">
      <dgm:prSet presAssocID="{36267CB8-4B86-4BCE-AC5D-0F2E63DB85E5}" presName="vertSpace2b" presStyleCnt="0"/>
      <dgm:spPr/>
    </dgm:pt>
    <dgm:pt modelId="{17CAC783-E6B2-4D72-B4E8-9A694C3CDD87}" type="pres">
      <dgm:prSet presAssocID="{81D964A6-9A78-43FF-BBF2-4636843AEB87}" presName="thickLine" presStyleLbl="alignNode1" presStyleIdx="3" presStyleCnt="5"/>
      <dgm:spPr/>
    </dgm:pt>
    <dgm:pt modelId="{01C705A9-01D1-426F-8E79-306D9DEB5347}" type="pres">
      <dgm:prSet presAssocID="{81D964A6-9A78-43FF-BBF2-4636843AEB87}" presName="horz1" presStyleCnt="0"/>
      <dgm:spPr/>
    </dgm:pt>
    <dgm:pt modelId="{04CCC264-73AE-4626-95A0-6FFF60A4FA6D}" type="pres">
      <dgm:prSet presAssocID="{81D964A6-9A78-43FF-BBF2-4636843AEB87}" presName="tx1" presStyleLbl="revTx" presStyleIdx="6" presStyleCnt="12"/>
      <dgm:spPr/>
      <dgm:t>
        <a:bodyPr/>
        <a:lstStyle/>
        <a:p>
          <a:endParaRPr lang="en-US"/>
        </a:p>
      </dgm:t>
    </dgm:pt>
    <dgm:pt modelId="{3AF946B5-7F80-4BDB-944B-2E3B546BEE07}" type="pres">
      <dgm:prSet presAssocID="{81D964A6-9A78-43FF-BBF2-4636843AEB87}" presName="vert1" presStyleCnt="0"/>
      <dgm:spPr/>
    </dgm:pt>
    <dgm:pt modelId="{18B95F75-25D9-4439-93C2-1D2A8C14BFFC}" type="pres">
      <dgm:prSet presAssocID="{D82FA4CF-5BDC-42DE-8980-7CE4921F0698}" presName="vertSpace2a" presStyleCnt="0"/>
      <dgm:spPr/>
    </dgm:pt>
    <dgm:pt modelId="{E8322B0A-32F4-4134-8A2D-0EB0C7F1C060}" type="pres">
      <dgm:prSet presAssocID="{D82FA4CF-5BDC-42DE-8980-7CE4921F0698}" presName="horz2" presStyleCnt="0"/>
      <dgm:spPr/>
    </dgm:pt>
    <dgm:pt modelId="{55F4855D-2652-4C6D-A356-DE60DF307A89}" type="pres">
      <dgm:prSet presAssocID="{D82FA4CF-5BDC-42DE-8980-7CE4921F0698}" presName="horzSpace2" presStyleCnt="0"/>
      <dgm:spPr/>
    </dgm:pt>
    <dgm:pt modelId="{E1DA16BF-8DB0-410D-BB2A-6A865B301000}" type="pres">
      <dgm:prSet presAssocID="{D82FA4CF-5BDC-42DE-8980-7CE4921F0698}" presName="tx2" presStyleLbl="revTx" presStyleIdx="7" presStyleCnt="12"/>
      <dgm:spPr/>
      <dgm:t>
        <a:bodyPr/>
        <a:lstStyle/>
        <a:p>
          <a:endParaRPr lang="en-US"/>
        </a:p>
      </dgm:t>
    </dgm:pt>
    <dgm:pt modelId="{D10D2676-DE5F-464B-B5E7-E8D1CD676A7F}" type="pres">
      <dgm:prSet presAssocID="{D82FA4CF-5BDC-42DE-8980-7CE4921F0698}" presName="vert2" presStyleCnt="0"/>
      <dgm:spPr/>
    </dgm:pt>
    <dgm:pt modelId="{D437884F-7EC8-4609-A802-EB8F30878026}" type="pres">
      <dgm:prSet presAssocID="{D82FA4CF-5BDC-42DE-8980-7CE4921F0698}" presName="thinLine2b" presStyleLbl="callout" presStyleIdx="3" presStyleCnt="7"/>
      <dgm:spPr/>
    </dgm:pt>
    <dgm:pt modelId="{07BA3E47-D1F3-41A4-84AC-3CC2705E5A0B}" type="pres">
      <dgm:prSet presAssocID="{D82FA4CF-5BDC-42DE-8980-7CE4921F0698}" presName="vertSpace2b" presStyleCnt="0"/>
      <dgm:spPr/>
    </dgm:pt>
    <dgm:pt modelId="{BCEEF1F8-E237-4DD3-9583-4263ABEDBB0D}" type="pres">
      <dgm:prSet presAssocID="{917C95D1-F1E3-46D8-8676-BFE66B0A1E76}" presName="horz2" presStyleCnt="0"/>
      <dgm:spPr/>
    </dgm:pt>
    <dgm:pt modelId="{8A654910-3191-4769-9F68-2A21A4F6FD9A}" type="pres">
      <dgm:prSet presAssocID="{917C95D1-F1E3-46D8-8676-BFE66B0A1E76}" presName="horzSpace2" presStyleCnt="0"/>
      <dgm:spPr/>
    </dgm:pt>
    <dgm:pt modelId="{60C43456-9FD7-44F3-9787-962762FF5314}" type="pres">
      <dgm:prSet presAssocID="{917C95D1-F1E3-46D8-8676-BFE66B0A1E76}" presName="tx2" presStyleLbl="revTx" presStyleIdx="8" presStyleCnt="12"/>
      <dgm:spPr/>
      <dgm:t>
        <a:bodyPr/>
        <a:lstStyle/>
        <a:p>
          <a:endParaRPr lang="en-US"/>
        </a:p>
      </dgm:t>
    </dgm:pt>
    <dgm:pt modelId="{01461A32-2505-428F-9620-3F41811D4047}" type="pres">
      <dgm:prSet presAssocID="{917C95D1-F1E3-46D8-8676-BFE66B0A1E76}" presName="vert2" presStyleCnt="0"/>
      <dgm:spPr/>
    </dgm:pt>
    <dgm:pt modelId="{9394A3E4-F932-4B31-8D86-E6D40410F0EC}" type="pres">
      <dgm:prSet presAssocID="{917C95D1-F1E3-46D8-8676-BFE66B0A1E76}" presName="thinLine2b" presStyleLbl="callout" presStyleIdx="4" presStyleCnt="7"/>
      <dgm:spPr/>
    </dgm:pt>
    <dgm:pt modelId="{4EC13ED9-2B25-4C8E-8B98-BE7B8A6A2BD4}" type="pres">
      <dgm:prSet presAssocID="{917C95D1-F1E3-46D8-8676-BFE66B0A1E76}" presName="vertSpace2b" presStyleCnt="0"/>
      <dgm:spPr/>
    </dgm:pt>
    <dgm:pt modelId="{232C179E-BA54-43C1-9A1A-B3578403255D}" type="pres">
      <dgm:prSet presAssocID="{163D44CB-1670-459E-B865-FF47933485C8}" presName="thickLine" presStyleLbl="alignNode1" presStyleIdx="4" presStyleCnt="5"/>
      <dgm:spPr/>
    </dgm:pt>
    <dgm:pt modelId="{755ACDB3-8BDC-44A9-8C78-ABE3759F69FC}" type="pres">
      <dgm:prSet presAssocID="{163D44CB-1670-459E-B865-FF47933485C8}" presName="horz1" presStyleCnt="0"/>
      <dgm:spPr/>
    </dgm:pt>
    <dgm:pt modelId="{2C6E247E-E57A-4C7B-8F0A-21285F5671BD}" type="pres">
      <dgm:prSet presAssocID="{163D44CB-1670-459E-B865-FF47933485C8}" presName="tx1" presStyleLbl="revTx" presStyleIdx="9" presStyleCnt="12"/>
      <dgm:spPr/>
      <dgm:t>
        <a:bodyPr/>
        <a:lstStyle/>
        <a:p>
          <a:endParaRPr lang="en-US"/>
        </a:p>
      </dgm:t>
    </dgm:pt>
    <dgm:pt modelId="{AD8377ED-F608-4D4B-9742-CF019ADF90D4}" type="pres">
      <dgm:prSet presAssocID="{163D44CB-1670-459E-B865-FF47933485C8}" presName="vert1" presStyleCnt="0"/>
      <dgm:spPr/>
    </dgm:pt>
    <dgm:pt modelId="{35A82264-60E5-45D9-BD00-D4370E1AF924}" type="pres">
      <dgm:prSet presAssocID="{4A5E9539-C389-4C19-BB3D-FA46EC9D73CD}" presName="vertSpace2a" presStyleCnt="0"/>
      <dgm:spPr/>
    </dgm:pt>
    <dgm:pt modelId="{32481282-8011-45FE-A605-932DB99B80A0}" type="pres">
      <dgm:prSet presAssocID="{4A5E9539-C389-4C19-BB3D-FA46EC9D73CD}" presName="horz2" presStyleCnt="0"/>
      <dgm:spPr/>
    </dgm:pt>
    <dgm:pt modelId="{7B31EFC8-8FE4-46C9-B91D-65951AFB6F2D}" type="pres">
      <dgm:prSet presAssocID="{4A5E9539-C389-4C19-BB3D-FA46EC9D73CD}" presName="horzSpace2" presStyleCnt="0"/>
      <dgm:spPr/>
    </dgm:pt>
    <dgm:pt modelId="{EEF6F450-5C14-4DE0-880A-3FFEBCD5B36F}" type="pres">
      <dgm:prSet presAssocID="{4A5E9539-C389-4C19-BB3D-FA46EC9D73CD}" presName="tx2" presStyleLbl="revTx" presStyleIdx="10" presStyleCnt="12"/>
      <dgm:spPr/>
      <dgm:t>
        <a:bodyPr/>
        <a:lstStyle/>
        <a:p>
          <a:endParaRPr lang="en-US"/>
        </a:p>
      </dgm:t>
    </dgm:pt>
    <dgm:pt modelId="{84008EC1-D0AB-423A-B950-F4D70A6B2FAD}" type="pres">
      <dgm:prSet presAssocID="{4A5E9539-C389-4C19-BB3D-FA46EC9D73CD}" presName="vert2" presStyleCnt="0"/>
      <dgm:spPr/>
    </dgm:pt>
    <dgm:pt modelId="{BFE6DB2C-817A-4205-B2CC-4AA1000EE069}" type="pres">
      <dgm:prSet presAssocID="{4A5E9539-C389-4C19-BB3D-FA46EC9D73CD}" presName="thinLine2b" presStyleLbl="callout" presStyleIdx="5" presStyleCnt="7"/>
      <dgm:spPr/>
    </dgm:pt>
    <dgm:pt modelId="{FE756B9F-4E2A-4636-AA89-9307A35C6235}" type="pres">
      <dgm:prSet presAssocID="{4A5E9539-C389-4C19-BB3D-FA46EC9D73CD}" presName="vertSpace2b" presStyleCnt="0"/>
      <dgm:spPr/>
    </dgm:pt>
    <dgm:pt modelId="{C9FDB5EC-76EC-479A-93DC-69FA999795F8}" type="pres">
      <dgm:prSet presAssocID="{48583E3F-1753-41E7-9C57-8AE716E85312}" presName="horz2" presStyleCnt="0"/>
      <dgm:spPr/>
    </dgm:pt>
    <dgm:pt modelId="{62FDCCEF-50FF-4EB0-8B42-BCF0B3B810CE}" type="pres">
      <dgm:prSet presAssocID="{48583E3F-1753-41E7-9C57-8AE716E85312}" presName="horzSpace2" presStyleCnt="0"/>
      <dgm:spPr/>
    </dgm:pt>
    <dgm:pt modelId="{D3BB47D8-A714-4919-B91B-D5F6212FD261}" type="pres">
      <dgm:prSet presAssocID="{48583E3F-1753-41E7-9C57-8AE716E85312}" presName="tx2" presStyleLbl="revTx" presStyleIdx="11" presStyleCnt="12"/>
      <dgm:spPr/>
      <dgm:t>
        <a:bodyPr/>
        <a:lstStyle/>
        <a:p>
          <a:endParaRPr lang="en-US"/>
        </a:p>
      </dgm:t>
    </dgm:pt>
    <dgm:pt modelId="{AFAA6FDD-EB90-4700-B8FE-5F702DDD18FE}" type="pres">
      <dgm:prSet presAssocID="{48583E3F-1753-41E7-9C57-8AE716E85312}" presName="vert2" presStyleCnt="0"/>
      <dgm:spPr/>
    </dgm:pt>
    <dgm:pt modelId="{BD28B797-8D9E-4967-A993-9D6BD20CD517}" type="pres">
      <dgm:prSet presAssocID="{48583E3F-1753-41E7-9C57-8AE716E85312}" presName="thinLine2b" presStyleLbl="callout" presStyleIdx="6" presStyleCnt="7"/>
      <dgm:spPr/>
    </dgm:pt>
    <dgm:pt modelId="{E302AF18-3E5B-4E6B-A896-4D8A69200DF0}" type="pres">
      <dgm:prSet presAssocID="{48583E3F-1753-41E7-9C57-8AE716E85312}" presName="vertSpace2b" presStyleCnt="0"/>
      <dgm:spPr/>
    </dgm:pt>
  </dgm:ptLst>
  <dgm:cxnLst>
    <dgm:cxn modelId="{0D17804D-0D87-40DC-927A-47CCA7699D9B}" type="presOf" srcId="{917C95D1-F1E3-46D8-8676-BFE66B0A1E76}" destId="{60C43456-9FD7-44F3-9787-962762FF5314}" srcOrd="0" destOrd="0" presId="urn:microsoft.com/office/officeart/2008/layout/LinedList"/>
    <dgm:cxn modelId="{7A89A6AA-187F-460B-8C8A-A03BDB9E69A7}" srcId="{81D964A6-9A78-43FF-BBF2-4636843AEB87}" destId="{917C95D1-F1E3-46D8-8676-BFE66B0A1E76}" srcOrd="1" destOrd="0" parTransId="{67520001-86F7-4576-BF1A-B21B23EB3864}" sibTransId="{9443D443-09E4-4B30-A830-0E901088336B}"/>
    <dgm:cxn modelId="{C14A6E42-A0BA-4DAE-903E-B9A29B834EE1}" type="presOf" srcId="{D82FA4CF-5BDC-42DE-8980-7CE4921F0698}" destId="{E1DA16BF-8DB0-410D-BB2A-6A865B301000}" srcOrd="0" destOrd="0" presId="urn:microsoft.com/office/officeart/2008/layout/LinedList"/>
    <dgm:cxn modelId="{AD59007A-32C9-4E14-9014-FD48D4ACCAA9}" srcId="{31DB787F-7F1C-445C-8C16-4B38D58B9893}" destId="{D77BA406-61AA-4CA4-8BB9-D6A3EA48557C}" srcOrd="0" destOrd="0" parTransId="{F51FE1BA-6676-4325-8F18-A9E12D3DBEB3}" sibTransId="{1EA3CACF-FDB6-4D99-A025-D010FA16DF67}"/>
    <dgm:cxn modelId="{EC08B820-C108-44EA-B9BC-D22610A6565B}" srcId="{39E8D050-C619-4914-ABF3-A6FAB1B34A19}" destId="{31DB787F-7F1C-445C-8C16-4B38D58B9893}" srcOrd="1" destOrd="0" parTransId="{614C9631-2E10-41B5-BE81-93EE822CDB5B}" sibTransId="{9D639639-2C11-4E1E-9C9E-279150C5AD9E}"/>
    <dgm:cxn modelId="{03DAAFBF-A4D0-467F-9423-CA397DC377AD}" type="presOf" srcId="{31DB787F-7F1C-445C-8C16-4B38D58B9893}" destId="{226596F5-DE60-4079-9A56-866697BA5F12}" srcOrd="0" destOrd="0" presId="urn:microsoft.com/office/officeart/2008/layout/LinedList"/>
    <dgm:cxn modelId="{640E96EF-B35B-4BC7-A494-1F1D75954400}" type="presOf" srcId="{69547DCF-7AFF-4C75-BC24-E5C9E20F2584}" destId="{B3B122E0-4729-4F6D-A13E-0ACEF8263EAD}" srcOrd="0" destOrd="0" presId="urn:microsoft.com/office/officeart/2008/layout/LinedList"/>
    <dgm:cxn modelId="{F6C1FED6-BB9D-4CE5-910A-D8460D8952AA}" srcId="{163D44CB-1670-459E-B865-FF47933485C8}" destId="{48583E3F-1753-41E7-9C57-8AE716E85312}" srcOrd="1" destOrd="0" parTransId="{0E950FE7-2C84-4214-9514-ED3E7395A4B5}" sibTransId="{9C01E06B-8627-4D07-97E9-4E69933E54CD}"/>
    <dgm:cxn modelId="{C0034BA0-14FB-4D9C-9152-BB352367BCE5}" type="presOf" srcId="{163D44CB-1670-459E-B865-FF47933485C8}" destId="{2C6E247E-E57A-4C7B-8F0A-21285F5671BD}" srcOrd="0" destOrd="0" presId="urn:microsoft.com/office/officeart/2008/layout/LinedList"/>
    <dgm:cxn modelId="{EB7D3CA3-648B-4713-9EDF-82AADB4D1E20}" srcId="{81D964A6-9A78-43FF-BBF2-4636843AEB87}" destId="{D82FA4CF-5BDC-42DE-8980-7CE4921F0698}" srcOrd="0" destOrd="0" parTransId="{17F57998-990B-45D9-992E-87652A3CBEFF}" sibTransId="{9E477ADA-74D9-4826-BF41-D3611596DB5B}"/>
    <dgm:cxn modelId="{A42C28B0-775B-4F3D-BACB-5502ABFD24F4}" type="presOf" srcId="{D77BA406-61AA-4CA4-8BB9-D6A3EA48557C}" destId="{47E9B67C-18C2-4FF7-9058-B21B1949FF3E}" srcOrd="0" destOrd="0" presId="urn:microsoft.com/office/officeart/2008/layout/LinedList"/>
    <dgm:cxn modelId="{34F2B59D-74E6-4599-A0DF-18C5827A9BD3}" type="presOf" srcId="{4A5E9539-C389-4C19-BB3D-FA46EC9D73CD}" destId="{EEF6F450-5C14-4DE0-880A-3FFEBCD5B36F}" srcOrd="0" destOrd="0" presId="urn:microsoft.com/office/officeart/2008/layout/LinedList"/>
    <dgm:cxn modelId="{991507E7-8EDD-4EFC-94E2-316B88A204C5}" srcId="{39E8D050-C619-4914-ABF3-A6FAB1B34A19}" destId="{EFBCC3DD-09E9-4FC0-81EE-A451731EA873}" srcOrd="0" destOrd="0" parTransId="{C2DD0E78-3ABE-43D6-A5B3-56D1D3782166}" sibTransId="{E544F37D-ADDB-49AD-8A7D-9F1416C5A122}"/>
    <dgm:cxn modelId="{B10F8727-4D99-4AC2-B9C0-942F331BFBB0}" srcId="{39E8D050-C619-4914-ABF3-A6FAB1B34A19}" destId="{D03B4FA4-02FE-4274-A94C-926FB48C860E}" srcOrd="2" destOrd="0" parTransId="{885A2AE4-A581-40CE-B133-E573A94DC6C6}" sibTransId="{0DBF12F3-0089-43A5-B088-2C28F1CA6161}"/>
    <dgm:cxn modelId="{4EEAF8E4-0735-42B6-8872-68472648CF39}" srcId="{39E8D050-C619-4914-ABF3-A6FAB1B34A19}" destId="{81D964A6-9A78-43FF-BBF2-4636843AEB87}" srcOrd="3" destOrd="0" parTransId="{1223CCCB-B3F9-4793-98E4-E4DB0876A7AF}" sibTransId="{0359EFA3-F8D5-4A3C-9189-4BD0AC89DDDD}"/>
    <dgm:cxn modelId="{AE845B76-48BB-4284-819A-EFCB9A1F89B5}" type="presOf" srcId="{D03B4FA4-02FE-4274-A94C-926FB48C860E}" destId="{7075D3D5-D999-4321-ADAC-FAAF246B1949}" srcOrd="0" destOrd="0" presId="urn:microsoft.com/office/officeart/2008/layout/LinedList"/>
    <dgm:cxn modelId="{194E4F0B-3DCB-45FF-BD86-DFE79AEDFE84}" type="presOf" srcId="{48583E3F-1753-41E7-9C57-8AE716E85312}" destId="{D3BB47D8-A714-4919-B91B-D5F6212FD261}" srcOrd="0" destOrd="0" presId="urn:microsoft.com/office/officeart/2008/layout/LinedList"/>
    <dgm:cxn modelId="{2092B95C-AE84-4CFB-8CF4-E37AB489AC63}" type="presOf" srcId="{39E8D050-C619-4914-ABF3-A6FAB1B34A19}" destId="{3F483E2F-27F1-4283-BC45-985704A22B8C}" srcOrd="0" destOrd="0" presId="urn:microsoft.com/office/officeart/2008/layout/LinedList"/>
    <dgm:cxn modelId="{64F76413-CE32-4DB0-85CC-ACADF3952F58}" type="presOf" srcId="{36267CB8-4B86-4BCE-AC5D-0F2E63DB85E5}" destId="{1B8AEFBC-A130-4F7A-923C-A61E3D0D9E79}" srcOrd="0" destOrd="0" presId="urn:microsoft.com/office/officeart/2008/layout/LinedList"/>
    <dgm:cxn modelId="{FF1BA31F-ADE2-4735-BCCE-81EE82E22C04}" srcId="{D03B4FA4-02FE-4274-A94C-926FB48C860E}" destId="{36267CB8-4B86-4BCE-AC5D-0F2E63DB85E5}" srcOrd="0" destOrd="0" parTransId="{D2B5974D-37C7-4340-8CB5-6D3C53CD2BCD}" sibTransId="{7B193718-852E-49E0-9306-EEAACAACEA3A}"/>
    <dgm:cxn modelId="{356322B2-2A4E-4B12-AA41-99A2101AD5E7}" srcId="{EFBCC3DD-09E9-4FC0-81EE-A451731EA873}" destId="{69547DCF-7AFF-4C75-BC24-E5C9E20F2584}" srcOrd="0" destOrd="0" parTransId="{29BEFC70-874D-4456-B902-9300BAC69FB5}" sibTransId="{2B1DB418-240D-4570-A785-809C5F2F51E9}"/>
    <dgm:cxn modelId="{9B5F56E3-45E1-449D-BC0A-694A32BD18D4}" srcId="{163D44CB-1670-459E-B865-FF47933485C8}" destId="{4A5E9539-C389-4C19-BB3D-FA46EC9D73CD}" srcOrd="0" destOrd="0" parTransId="{82FCD85A-7DE8-4FAB-AC08-95AAD97162C1}" sibTransId="{3F91408C-EE29-4CDF-AFE3-B8A6B04ADF02}"/>
    <dgm:cxn modelId="{37FED4E1-172E-4FAD-B2E5-2E9A41755CBD}" srcId="{39E8D050-C619-4914-ABF3-A6FAB1B34A19}" destId="{163D44CB-1670-459E-B865-FF47933485C8}" srcOrd="4" destOrd="0" parTransId="{69B45509-69F7-45EE-BA67-E245F82085D5}" sibTransId="{9C82A3D1-A302-4B5E-A0D0-D0164A4BA91A}"/>
    <dgm:cxn modelId="{B55BF593-D408-4A62-BE77-3F7EE5AEB7FE}" type="presOf" srcId="{EFBCC3DD-09E9-4FC0-81EE-A451731EA873}" destId="{F5838287-334B-4A08-AEFD-C53A9F1A74B0}" srcOrd="0" destOrd="0" presId="urn:microsoft.com/office/officeart/2008/layout/LinedList"/>
    <dgm:cxn modelId="{ABDF9725-B587-4567-B11C-8C0A184DC677}" type="presOf" srcId="{81D964A6-9A78-43FF-BBF2-4636843AEB87}" destId="{04CCC264-73AE-4626-95A0-6FFF60A4FA6D}" srcOrd="0" destOrd="0" presId="urn:microsoft.com/office/officeart/2008/layout/LinedList"/>
    <dgm:cxn modelId="{429AD57E-8297-4884-B3FE-7C4557D27544}" type="presParOf" srcId="{3F483E2F-27F1-4283-BC45-985704A22B8C}" destId="{BB78384F-D74E-4287-8B9A-91121FDF637B}" srcOrd="0" destOrd="0" presId="urn:microsoft.com/office/officeart/2008/layout/LinedList"/>
    <dgm:cxn modelId="{EAEF8E1D-93CF-445F-94D7-C808A5BE7C6C}" type="presParOf" srcId="{3F483E2F-27F1-4283-BC45-985704A22B8C}" destId="{2F4C77D5-CCDD-4C08-8986-BB4CF83F0420}" srcOrd="1" destOrd="0" presId="urn:microsoft.com/office/officeart/2008/layout/LinedList"/>
    <dgm:cxn modelId="{F5E8DF6C-73E4-4C7F-B2F3-C72B50A96CC0}" type="presParOf" srcId="{2F4C77D5-CCDD-4C08-8986-BB4CF83F0420}" destId="{F5838287-334B-4A08-AEFD-C53A9F1A74B0}" srcOrd="0" destOrd="0" presId="urn:microsoft.com/office/officeart/2008/layout/LinedList"/>
    <dgm:cxn modelId="{746E8E21-2FD3-4E28-990B-A40B3E85C9CC}" type="presParOf" srcId="{2F4C77D5-CCDD-4C08-8986-BB4CF83F0420}" destId="{49424E5E-5C2E-484C-8A26-C56B61726AEA}" srcOrd="1" destOrd="0" presId="urn:microsoft.com/office/officeart/2008/layout/LinedList"/>
    <dgm:cxn modelId="{D0641F06-16B0-48F3-A963-E68C6FFACCD5}" type="presParOf" srcId="{49424E5E-5C2E-484C-8A26-C56B61726AEA}" destId="{376490A7-A665-4366-BE79-DE359A83F80C}" srcOrd="0" destOrd="0" presId="urn:microsoft.com/office/officeart/2008/layout/LinedList"/>
    <dgm:cxn modelId="{1F91C040-AD22-458C-AA7C-08D3B45B254E}" type="presParOf" srcId="{49424E5E-5C2E-484C-8A26-C56B61726AEA}" destId="{074FD724-2F34-4FC7-9939-0357D29F2F51}" srcOrd="1" destOrd="0" presId="urn:microsoft.com/office/officeart/2008/layout/LinedList"/>
    <dgm:cxn modelId="{37C103CE-5867-42BB-A68A-F90D87910572}" type="presParOf" srcId="{074FD724-2F34-4FC7-9939-0357D29F2F51}" destId="{2C3B3DEA-7736-4C36-A8A3-37BD26D85F70}" srcOrd="0" destOrd="0" presId="urn:microsoft.com/office/officeart/2008/layout/LinedList"/>
    <dgm:cxn modelId="{B5118581-D7D4-4B00-AD91-7DF19633ACDC}" type="presParOf" srcId="{074FD724-2F34-4FC7-9939-0357D29F2F51}" destId="{B3B122E0-4729-4F6D-A13E-0ACEF8263EAD}" srcOrd="1" destOrd="0" presId="urn:microsoft.com/office/officeart/2008/layout/LinedList"/>
    <dgm:cxn modelId="{CDB0EAB7-2DCF-447B-8B06-69E890FF32E7}" type="presParOf" srcId="{074FD724-2F34-4FC7-9939-0357D29F2F51}" destId="{E7E9FAC6-FC19-495C-AD34-CB41D7E8D337}" srcOrd="2" destOrd="0" presId="urn:microsoft.com/office/officeart/2008/layout/LinedList"/>
    <dgm:cxn modelId="{C04703A4-3C4A-409A-81B4-F91AE13F857E}" type="presParOf" srcId="{49424E5E-5C2E-484C-8A26-C56B61726AEA}" destId="{8B0B5EC9-59FB-45E3-AC7D-3F916F59638C}" srcOrd="2" destOrd="0" presId="urn:microsoft.com/office/officeart/2008/layout/LinedList"/>
    <dgm:cxn modelId="{977B01FB-0662-4927-988D-96808F9074A7}" type="presParOf" srcId="{49424E5E-5C2E-484C-8A26-C56B61726AEA}" destId="{4AFF6A20-D0BD-4B99-BA7C-16062B2BFB55}" srcOrd="3" destOrd="0" presId="urn:microsoft.com/office/officeart/2008/layout/LinedList"/>
    <dgm:cxn modelId="{D4DA120E-B2A6-4E28-AF7E-1843E192C0DF}" type="presParOf" srcId="{3F483E2F-27F1-4283-BC45-985704A22B8C}" destId="{CF54C300-D86C-424D-A96F-83A17E923150}" srcOrd="2" destOrd="0" presId="urn:microsoft.com/office/officeart/2008/layout/LinedList"/>
    <dgm:cxn modelId="{957716A0-1CAF-4E2F-AFBD-AA9801DE2F21}" type="presParOf" srcId="{3F483E2F-27F1-4283-BC45-985704A22B8C}" destId="{0F7885CC-96DE-4972-ABFE-EA890D3442DA}" srcOrd="3" destOrd="0" presId="urn:microsoft.com/office/officeart/2008/layout/LinedList"/>
    <dgm:cxn modelId="{609BCE98-23E1-4E00-8E7A-43949C068B90}" type="presParOf" srcId="{0F7885CC-96DE-4972-ABFE-EA890D3442DA}" destId="{226596F5-DE60-4079-9A56-866697BA5F12}" srcOrd="0" destOrd="0" presId="urn:microsoft.com/office/officeart/2008/layout/LinedList"/>
    <dgm:cxn modelId="{7ABA83A7-A4E9-4D19-8731-6493E13CFFA2}" type="presParOf" srcId="{0F7885CC-96DE-4972-ABFE-EA890D3442DA}" destId="{F2915FFE-EBB2-4FE2-986C-8407AD3C0224}" srcOrd="1" destOrd="0" presId="urn:microsoft.com/office/officeart/2008/layout/LinedList"/>
    <dgm:cxn modelId="{8F95342A-3A35-46EC-9496-B72E7A4D04C8}" type="presParOf" srcId="{F2915FFE-EBB2-4FE2-986C-8407AD3C0224}" destId="{C512AA40-DAF5-48E3-9DC8-0F04F3D635C9}" srcOrd="0" destOrd="0" presId="urn:microsoft.com/office/officeart/2008/layout/LinedList"/>
    <dgm:cxn modelId="{28F43A8D-C60B-41F7-9381-F49DF4A9050D}" type="presParOf" srcId="{F2915FFE-EBB2-4FE2-986C-8407AD3C0224}" destId="{B1D4EFCD-D2D0-4DAB-8573-21A2A84360D1}" srcOrd="1" destOrd="0" presId="urn:microsoft.com/office/officeart/2008/layout/LinedList"/>
    <dgm:cxn modelId="{7F2547C2-364F-40A2-BFFC-B6BA8FF26EC2}" type="presParOf" srcId="{B1D4EFCD-D2D0-4DAB-8573-21A2A84360D1}" destId="{82CA8DFD-D349-48E5-BB60-ACDC37B041DD}" srcOrd="0" destOrd="0" presId="urn:microsoft.com/office/officeart/2008/layout/LinedList"/>
    <dgm:cxn modelId="{9315DF13-8D5A-4403-8998-4129C5118F8F}" type="presParOf" srcId="{B1D4EFCD-D2D0-4DAB-8573-21A2A84360D1}" destId="{47E9B67C-18C2-4FF7-9058-B21B1949FF3E}" srcOrd="1" destOrd="0" presId="urn:microsoft.com/office/officeart/2008/layout/LinedList"/>
    <dgm:cxn modelId="{3F6031A6-5615-42AB-8281-3A60B06AFAA5}" type="presParOf" srcId="{B1D4EFCD-D2D0-4DAB-8573-21A2A84360D1}" destId="{5426D9B9-4BA3-4C20-A85A-7D62149E5927}" srcOrd="2" destOrd="0" presId="urn:microsoft.com/office/officeart/2008/layout/LinedList"/>
    <dgm:cxn modelId="{F02BC65D-97E9-4928-B576-7033EA3D9780}" type="presParOf" srcId="{F2915FFE-EBB2-4FE2-986C-8407AD3C0224}" destId="{D8670F7F-469B-43CE-9D11-E80B0B0CC862}" srcOrd="2" destOrd="0" presId="urn:microsoft.com/office/officeart/2008/layout/LinedList"/>
    <dgm:cxn modelId="{2E0DFD1D-C401-4179-9D36-A491A64F74A4}" type="presParOf" srcId="{F2915FFE-EBB2-4FE2-986C-8407AD3C0224}" destId="{B82014E4-EFEE-46E7-A658-F932FFB9A9DB}" srcOrd="3" destOrd="0" presId="urn:microsoft.com/office/officeart/2008/layout/LinedList"/>
    <dgm:cxn modelId="{0BDC0E9D-D8E1-4EB8-A7D0-912DAAED1AD9}" type="presParOf" srcId="{3F483E2F-27F1-4283-BC45-985704A22B8C}" destId="{653F6AB5-8812-4985-9054-CA8FDB182243}" srcOrd="4" destOrd="0" presId="urn:microsoft.com/office/officeart/2008/layout/LinedList"/>
    <dgm:cxn modelId="{1AE44EF5-0405-463C-B5FB-33E10D05BD6C}" type="presParOf" srcId="{3F483E2F-27F1-4283-BC45-985704A22B8C}" destId="{BC3095A6-33E3-46B2-8FCB-87A32403FB32}" srcOrd="5" destOrd="0" presId="urn:microsoft.com/office/officeart/2008/layout/LinedList"/>
    <dgm:cxn modelId="{CAA45F42-D266-46D5-9C0F-CC1C5415E5EE}" type="presParOf" srcId="{BC3095A6-33E3-46B2-8FCB-87A32403FB32}" destId="{7075D3D5-D999-4321-ADAC-FAAF246B1949}" srcOrd="0" destOrd="0" presId="urn:microsoft.com/office/officeart/2008/layout/LinedList"/>
    <dgm:cxn modelId="{9EB24E3B-91B3-4CB2-BBE6-DA4C317776FB}" type="presParOf" srcId="{BC3095A6-33E3-46B2-8FCB-87A32403FB32}" destId="{FDD8B935-7BE3-419E-9910-6B85ED68048C}" srcOrd="1" destOrd="0" presId="urn:microsoft.com/office/officeart/2008/layout/LinedList"/>
    <dgm:cxn modelId="{D09F0FCD-8FED-448C-ABF9-E94F2FA41DDD}" type="presParOf" srcId="{FDD8B935-7BE3-419E-9910-6B85ED68048C}" destId="{FF122004-534C-489F-B129-3422C0A67A34}" srcOrd="0" destOrd="0" presId="urn:microsoft.com/office/officeart/2008/layout/LinedList"/>
    <dgm:cxn modelId="{6D20D156-72C7-4923-86B2-029A864BEE86}" type="presParOf" srcId="{FDD8B935-7BE3-419E-9910-6B85ED68048C}" destId="{C0439FC9-85F2-463B-BB5D-FBC40859F225}" srcOrd="1" destOrd="0" presId="urn:microsoft.com/office/officeart/2008/layout/LinedList"/>
    <dgm:cxn modelId="{58D20164-5CD2-4554-A29F-6BF3078C6F1C}" type="presParOf" srcId="{C0439FC9-85F2-463B-BB5D-FBC40859F225}" destId="{D40F4304-D7E8-4542-83CE-CA8EC788F43C}" srcOrd="0" destOrd="0" presId="urn:microsoft.com/office/officeart/2008/layout/LinedList"/>
    <dgm:cxn modelId="{9CFEBC99-7E21-4439-9853-46A62EA52463}" type="presParOf" srcId="{C0439FC9-85F2-463B-BB5D-FBC40859F225}" destId="{1B8AEFBC-A130-4F7A-923C-A61E3D0D9E79}" srcOrd="1" destOrd="0" presId="urn:microsoft.com/office/officeart/2008/layout/LinedList"/>
    <dgm:cxn modelId="{2C9A493C-597D-4D08-AE9D-D9B0AF7015F7}" type="presParOf" srcId="{C0439FC9-85F2-463B-BB5D-FBC40859F225}" destId="{8D7470CE-ED03-4A3E-8818-08C7E4908A27}" srcOrd="2" destOrd="0" presId="urn:microsoft.com/office/officeart/2008/layout/LinedList"/>
    <dgm:cxn modelId="{326C0E2E-8CDD-436C-BE81-813EC1FB647F}" type="presParOf" srcId="{FDD8B935-7BE3-419E-9910-6B85ED68048C}" destId="{B5B18B22-41BA-4B87-961D-A07B79F4BDE3}" srcOrd="2" destOrd="0" presId="urn:microsoft.com/office/officeart/2008/layout/LinedList"/>
    <dgm:cxn modelId="{6A061497-3826-4E96-AA07-333656CC3D48}" type="presParOf" srcId="{FDD8B935-7BE3-419E-9910-6B85ED68048C}" destId="{1B5DB862-AEF1-47F4-BE8E-72D471A2A38A}" srcOrd="3" destOrd="0" presId="urn:microsoft.com/office/officeart/2008/layout/LinedList"/>
    <dgm:cxn modelId="{ABB756B7-7C20-47B2-946F-33D6299A0B4A}" type="presParOf" srcId="{3F483E2F-27F1-4283-BC45-985704A22B8C}" destId="{17CAC783-E6B2-4D72-B4E8-9A694C3CDD87}" srcOrd="6" destOrd="0" presId="urn:microsoft.com/office/officeart/2008/layout/LinedList"/>
    <dgm:cxn modelId="{118F5753-8B37-4E17-9367-030DB7E29494}" type="presParOf" srcId="{3F483E2F-27F1-4283-BC45-985704A22B8C}" destId="{01C705A9-01D1-426F-8E79-306D9DEB5347}" srcOrd="7" destOrd="0" presId="urn:microsoft.com/office/officeart/2008/layout/LinedList"/>
    <dgm:cxn modelId="{8C2BDAC1-22DF-469C-B26A-70FEACF007CA}" type="presParOf" srcId="{01C705A9-01D1-426F-8E79-306D9DEB5347}" destId="{04CCC264-73AE-4626-95A0-6FFF60A4FA6D}" srcOrd="0" destOrd="0" presId="urn:microsoft.com/office/officeart/2008/layout/LinedList"/>
    <dgm:cxn modelId="{C45FDECE-9647-43B6-8F3E-6A91C22117E4}" type="presParOf" srcId="{01C705A9-01D1-426F-8E79-306D9DEB5347}" destId="{3AF946B5-7F80-4BDB-944B-2E3B546BEE07}" srcOrd="1" destOrd="0" presId="urn:microsoft.com/office/officeart/2008/layout/LinedList"/>
    <dgm:cxn modelId="{233EB489-EB4A-4A74-8806-1EFCFBA95FCA}" type="presParOf" srcId="{3AF946B5-7F80-4BDB-944B-2E3B546BEE07}" destId="{18B95F75-25D9-4439-93C2-1D2A8C14BFFC}" srcOrd="0" destOrd="0" presId="urn:microsoft.com/office/officeart/2008/layout/LinedList"/>
    <dgm:cxn modelId="{A513ECB0-6FF3-4A4B-8878-8DD79B3E5D77}" type="presParOf" srcId="{3AF946B5-7F80-4BDB-944B-2E3B546BEE07}" destId="{E8322B0A-32F4-4134-8A2D-0EB0C7F1C060}" srcOrd="1" destOrd="0" presId="urn:microsoft.com/office/officeart/2008/layout/LinedList"/>
    <dgm:cxn modelId="{49FEC584-4273-4795-8A52-260E458D2970}" type="presParOf" srcId="{E8322B0A-32F4-4134-8A2D-0EB0C7F1C060}" destId="{55F4855D-2652-4C6D-A356-DE60DF307A89}" srcOrd="0" destOrd="0" presId="urn:microsoft.com/office/officeart/2008/layout/LinedList"/>
    <dgm:cxn modelId="{5D84F5EF-4F76-42D1-B59C-31F58E853365}" type="presParOf" srcId="{E8322B0A-32F4-4134-8A2D-0EB0C7F1C060}" destId="{E1DA16BF-8DB0-410D-BB2A-6A865B301000}" srcOrd="1" destOrd="0" presId="urn:microsoft.com/office/officeart/2008/layout/LinedList"/>
    <dgm:cxn modelId="{6C8C91D5-8FD0-41C5-8677-705340D8A50A}" type="presParOf" srcId="{E8322B0A-32F4-4134-8A2D-0EB0C7F1C060}" destId="{D10D2676-DE5F-464B-B5E7-E8D1CD676A7F}" srcOrd="2" destOrd="0" presId="urn:microsoft.com/office/officeart/2008/layout/LinedList"/>
    <dgm:cxn modelId="{62D061AC-F50F-4433-A3A4-698DA584C709}" type="presParOf" srcId="{3AF946B5-7F80-4BDB-944B-2E3B546BEE07}" destId="{D437884F-7EC8-4609-A802-EB8F30878026}" srcOrd="2" destOrd="0" presId="urn:microsoft.com/office/officeart/2008/layout/LinedList"/>
    <dgm:cxn modelId="{C4B4FD97-3825-4529-BF7E-0C13FFCF6702}" type="presParOf" srcId="{3AF946B5-7F80-4BDB-944B-2E3B546BEE07}" destId="{07BA3E47-D1F3-41A4-84AC-3CC2705E5A0B}" srcOrd="3" destOrd="0" presId="urn:microsoft.com/office/officeart/2008/layout/LinedList"/>
    <dgm:cxn modelId="{1E530943-2D8D-4195-8D42-944A74E8EB41}" type="presParOf" srcId="{3AF946B5-7F80-4BDB-944B-2E3B546BEE07}" destId="{BCEEF1F8-E237-4DD3-9583-4263ABEDBB0D}" srcOrd="4" destOrd="0" presId="urn:microsoft.com/office/officeart/2008/layout/LinedList"/>
    <dgm:cxn modelId="{77FCE4A9-D28D-4BD3-9C96-ADA3CE9124F8}" type="presParOf" srcId="{BCEEF1F8-E237-4DD3-9583-4263ABEDBB0D}" destId="{8A654910-3191-4769-9F68-2A21A4F6FD9A}" srcOrd="0" destOrd="0" presId="urn:microsoft.com/office/officeart/2008/layout/LinedList"/>
    <dgm:cxn modelId="{CF34CD63-E934-4BC3-944D-289C939B5092}" type="presParOf" srcId="{BCEEF1F8-E237-4DD3-9583-4263ABEDBB0D}" destId="{60C43456-9FD7-44F3-9787-962762FF5314}" srcOrd="1" destOrd="0" presId="urn:microsoft.com/office/officeart/2008/layout/LinedList"/>
    <dgm:cxn modelId="{DF742B88-946F-4835-8147-E4385C393D24}" type="presParOf" srcId="{BCEEF1F8-E237-4DD3-9583-4263ABEDBB0D}" destId="{01461A32-2505-428F-9620-3F41811D4047}" srcOrd="2" destOrd="0" presId="urn:microsoft.com/office/officeart/2008/layout/LinedList"/>
    <dgm:cxn modelId="{19F854FA-771F-4090-97C9-0181D416F20F}" type="presParOf" srcId="{3AF946B5-7F80-4BDB-944B-2E3B546BEE07}" destId="{9394A3E4-F932-4B31-8D86-E6D40410F0EC}" srcOrd="5" destOrd="0" presId="urn:microsoft.com/office/officeart/2008/layout/LinedList"/>
    <dgm:cxn modelId="{EC134B59-B918-47DA-86E2-06E37927FABC}" type="presParOf" srcId="{3AF946B5-7F80-4BDB-944B-2E3B546BEE07}" destId="{4EC13ED9-2B25-4C8E-8B98-BE7B8A6A2BD4}" srcOrd="6" destOrd="0" presId="urn:microsoft.com/office/officeart/2008/layout/LinedList"/>
    <dgm:cxn modelId="{EAD0BE21-AB32-44F6-9786-6431CE3BEC0C}" type="presParOf" srcId="{3F483E2F-27F1-4283-BC45-985704A22B8C}" destId="{232C179E-BA54-43C1-9A1A-B3578403255D}" srcOrd="8" destOrd="0" presId="urn:microsoft.com/office/officeart/2008/layout/LinedList"/>
    <dgm:cxn modelId="{5791CF27-BE2E-4EC0-BCFD-97C9E4D67EF1}" type="presParOf" srcId="{3F483E2F-27F1-4283-BC45-985704A22B8C}" destId="{755ACDB3-8BDC-44A9-8C78-ABE3759F69FC}" srcOrd="9" destOrd="0" presId="urn:microsoft.com/office/officeart/2008/layout/LinedList"/>
    <dgm:cxn modelId="{7BCF5998-7E56-43A1-8C5F-2BD168CD4D49}" type="presParOf" srcId="{755ACDB3-8BDC-44A9-8C78-ABE3759F69FC}" destId="{2C6E247E-E57A-4C7B-8F0A-21285F5671BD}" srcOrd="0" destOrd="0" presId="urn:microsoft.com/office/officeart/2008/layout/LinedList"/>
    <dgm:cxn modelId="{040775E0-A613-4922-BEA1-4C569BEE5C51}" type="presParOf" srcId="{755ACDB3-8BDC-44A9-8C78-ABE3759F69FC}" destId="{AD8377ED-F608-4D4B-9742-CF019ADF90D4}" srcOrd="1" destOrd="0" presId="urn:microsoft.com/office/officeart/2008/layout/LinedList"/>
    <dgm:cxn modelId="{9C10C4E3-291C-4518-9571-A84E898DB2AF}" type="presParOf" srcId="{AD8377ED-F608-4D4B-9742-CF019ADF90D4}" destId="{35A82264-60E5-45D9-BD00-D4370E1AF924}" srcOrd="0" destOrd="0" presId="urn:microsoft.com/office/officeart/2008/layout/LinedList"/>
    <dgm:cxn modelId="{30077DC8-C0FB-452E-895F-27FB943B514C}" type="presParOf" srcId="{AD8377ED-F608-4D4B-9742-CF019ADF90D4}" destId="{32481282-8011-45FE-A605-932DB99B80A0}" srcOrd="1" destOrd="0" presId="urn:microsoft.com/office/officeart/2008/layout/LinedList"/>
    <dgm:cxn modelId="{7B5E72F3-441D-4E7B-B75D-736DADA2FB8D}" type="presParOf" srcId="{32481282-8011-45FE-A605-932DB99B80A0}" destId="{7B31EFC8-8FE4-46C9-B91D-65951AFB6F2D}" srcOrd="0" destOrd="0" presId="urn:microsoft.com/office/officeart/2008/layout/LinedList"/>
    <dgm:cxn modelId="{0EDC6B78-8FB2-467B-A4FE-E4B774A403E5}" type="presParOf" srcId="{32481282-8011-45FE-A605-932DB99B80A0}" destId="{EEF6F450-5C14-4DE0-880A-3FFEBCD5B36F}" srcOrd="1" destOrd="0" presId="urn:microsoft.com/office/officeart/2008/layout/LinedList"/>
    <dgm:cxn modelId="{CCFEE7CD-29B7-432D-999A-75AB6996AC45}" type="presParOf" srcId="{32481282-8011-45FE-A605-932DB99B80A0}" destId="{84008EC1-D0AB-423A-B950-F4D70A6B2FAD}" srcOrd="2" destOrd="0" presId="urn:microsoft.com/office/officeart/2008/layout/LinedList"/>
    <dgm:cxn modelId="{92BEF038-4245-4205-ADA5-C1C7259593E0}" type="presParOf" srcId="{AD8377ED-F608-4D4B-9742-CF019ADF90D4}" destId="{BFE6DB2C-817A-4205-B2CC-4AA1000EE069}" srcOrd="2" destOrd="0" presId="urn:microsoft.com/office/officeart/2008/layout/LinedList"/>
    <dgm:cxn modelId="{930BC4DC-7543-4F01-8CE1-E2B2F7684FD6}" type="presParOf" srcId="{AD8377ED-F608-4D4B-9742-CF019ADF90D4}" destId="{FE756B9F-4E2A-4636-AA89-9307A35C6235}" srcOrd="3" destOrd="0" presId="urn:microsoft.com/office/officeart/2008/layout/LinedList"/>
    <dgm:cxn modelId="{C374E70C-E30D-42CC-B861-8E7377FF64B9}" type="presParOf" srcId="{AD8377ED-F608-4D4B-9742-CF019ADF90D4}" destId="{C9FDB5EC-76EC-479A-93DC-69FA999795F8}" srcOrd="4" destOrd="0" presId="urn:microsoft.com/office/officeart/2008/layout/LinedList"/>
    <dgm:cxn modelId="{BDE269FA-7454-40BC-8FB6-EB35455D93D6}" type="presParOf" srcId="{C9FDB5EC-76EC-479A-93DC-69FA999795F8}" destId="{62FDCCEF-50FF-4EB0-8B42-BCF0B3B810CE}" srcOrd="0" destOrd="0" presId="urn:microsoft.com/office/officeart/2008/layout/LinedList"/>
    <dgm:cxn modelId="{97ED4F47-34D3-4D0B-AFC4-68706D9AC1F6}" type="presParOf" srcId="{C9FDB5EC-76EC-479A-93DC-69FA999795F8}" destId="{D3BB47D8-A714-4919-B91B-D5F6212FD261}" srcOrd="1" destOrd="0" presId="urn:microsoft.com/office/officeart/2008/layout/LinedList"/>
    <dgm:cxn modelId="{A6B18143-D835-4862-B65A-3ACD31156FA7}" type="presParOf" srcId="{C9FDB5EC-76EC-479A-93DC-69FA999795F8}" destId="{AFAA6FDD-EB90-4700-B8FE-5F702DDD18FE}" srcOrd="2" destOrd="0" presId="urn:microsoft.com/office/officeart/2008/layout/LinedList"/>
    <dgm:cxn modelId="{B8C97A4A-CBB7-45B5-8986-BFEEA4169552}" type="presParOf" srcId="{AD8377ED-F608-4D4B-9742-CF019ADF90D4}" destId="{BD28B797-8D9E-4967-A993-9D6BD20CD517}" srcOrd="5" destOrd="0" presId="urn:microsoft.com/office/officeart/2008/layout/LinedList"/>
    <dgm:cxn modelId="{09C596AF-68FF-498E-B3BF-205B837F00E7}" type="presParOf" srcId="{AD8377ED-F608-4D4B-9742-CF019ADF90D4}" destId="{E302AF18-3E5B-4E6B-A896-4D8A69200DF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E7C0-53E2-4B97-8660-C1D4DFEADF2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2AA6-6EF0-4346-9E84-B5234BF7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4EBFFC-9AFB-481F-93F9-DD7007968277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D90969-56B5-42C7-AE27-CD47ED871A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sembel@uph.edu" TargetMode="External"/><Relationship Id="rId7" Type="http://schemas.openxmlformats.org/officeDocument/2006/relationships/hyperlink" Target="mailto:michael.recard@uph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mailto:dwi.nugroho@uph.edu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err="1" smtClean="0"/>
              <a:t>english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3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1.4.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Course Intro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Diagnostic test 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Main ideas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Supporting details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Vocabulary strategies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Pronoun reference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Informative speech preparation (outline, script)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Informative Speech (Speaking task) and Simulation Test 1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MID-Test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28650" indent="-514350">
              <a:buFont typeface="+mj-lt"/>
              <a:buAutoNum type="arabicPeriod" startAt="9"/>
            </a:pPr>
            <a:r>
              <a:rPr lang="en-US" dirty="0" smtClean="0"/>
              <a:t>Video conference 2: Inferencing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dirty="0" smtClean="0"/>
              <a:t>Paraphrasing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dirty="0" smtClean="0"/>
              <a:t>Summarizing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dirty="0" smtClean="0"/>
              <a:t>Synthesizing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dirty="0" smtClean="0"/>
              <a:t>Persuasive speech preparation (outline and script)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dirty="0" smtClean="0"/>
              <a:t>Persuasive speech presentation (speaking task)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dirty="0" smtClean="0"/>
              <a:t>Simulation Test 2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dirty="0" smtClean="0"/>
              <a:t>FINAL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8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1.5. evaluation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72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2644149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1.1. ENGLISH </a:t>
            </a:r>
            <a:r>
              <a:rPr lang="en-US" sz="2000" dirty="0"/>
              <a:t>language</a:t>
            </a:r>
            <a:r>
              <a:rPr lang="en-US" sz="2000" dirty="0">
                <a:solidFill>
                  <a:srgbClr val="FF0000"/>
                </a:solidFill>
              </a:rPr>
              <a:t> COMMUNICATION </a:t>
            </a:r>
            <a:r>
              <a:rPr lang="en-US" sz="2000" dirty="0"/>
              <a:t>skills in </a:t>
            </a:r>
            <a:r>
              <a:rPr lang="en-US" sz="2000" dirty="0">
                <a:solidFill>
                  <a:srgbClr val="FF0000"/>
                </a:solidFill>
              </a:rPr>
              <a:t>ACADEMIC CONTEXT</a:t>
            </a:r>
            <a:r>
              <a:rPr lang="en-US" sz="20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6259" y="3410826"/>
            <a:ext cx="5400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1.2. understand</a:t>
            </a:r>
            <a:r>
              <a:rPr lang="en-US" sz="2000" dirty="0" smtClean="0"/>
              <a:t> </a:t>
            </a:r>
            <a:r>
              <a:rPr lang="en-US" sz="2000" dirty="0"/>
              <a:t>and</a:t>
            </a:r>
            <a:r>
              <a:rPr lang="en-US" sz="2000" b="1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use</a:t>
            </a:r>
            <a:r>
              <a:rPr lang="en-US" sz="2000" b="1" dirty="0"/>
              <a:t> </a:t>
            </a:r>
            <a:r>
              <a:rPr lang="en-US" sz="2000" dirty="0"/>
              <a:t>intermediate level of English in academic context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4190864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1.3. Lecturer: </a:t>
            </a:r>
            <a:r>
              <a:rPr lang="en-US" sz="2000" dirty="0" smtClean="0"/>
              <a:t>Facilitator; </a:t>
            </a:r>
            <a:r>
              <a:rPr lang="en-US" sz="2000" dirty="0" smtClean="0">
                <a:solidFill>
                  <a:srgbClr val="FF0000"/>
                </a:solidFill>
              </a:rPr>
              <a:t>Students: </a:t>
            </a:r>
            <a:r>
              <a:rPr lang="en-US" sz="2000" dirty="0" smtClean="0"/>
              <a:t>Active participants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286259" y="4895564"/>
            <a:ext cx="5705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1.4. Main </a:t>
            </a:r>
            <a:r>
              <a:rPr lang="en-US" sz="2000" dirty="0" smtClean="0"/>
              <a:t>topics: Main ideas, supporting details, vocabulary strategies, inference, paraphrasing, summarizing, synthesizing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426128" y="1828664"/>
            <a:ext cx="2545672" cy="47244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580261" y="2724819"/>
            <a:ext cx="2133600" cy="546547"/>
            <a:chOff x="262197" y="1312896"/>
            <a:chExt cx="2089546" cy="505960"/>
          </a:xfrm>
        </p:grpSpPr>
        <p:sp>
          <p:nvSpPr>
            <p:cNvPr id="23" name="Rounded Rectangle 22"/>
            <p:cNvSpPr/>
            <p:nvPr/>
          </p:nvSpPr>
          <p:spPr>
            <a:xfrm>
              <a:off x="262197" y="1312896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6"/>
            <p:cNvSpPr/>
            <p:nvPr/>
          </p:nvSpPr>
          <p:spPr>
            <a:xfrm>
              <a:off x="277016" y="13277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What?</a:t>
              </a:r>
              <a:endParaRPr lang="en-US" sz="25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0261" y="3467557"/>
            <a:ext cx="2133600" cy="546547"/>
            <a:chOff x="262197" y="1896696"/>
            <a:chExt cx="2089546" cy="505960"/>
          </a:xfrm>
        </p:grpSpPr>
        <p:sp>
          <p:nvSpPr>
            <p:cNvPr id="21" name="Rounded Rectangle 20"/>
            <p:cNvSpPr/>
            <p:nvPr/>
          </p:nvSpPr>
          <p:spPr>
            <a:xfrm>
              <a:off x="262197" y="1896696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8"/>
            <p:cNvSpPr/>
            <p:nvPr/>
          </p:nvSpPr>
          <p:spPr>
            <a:xfrm>
              <a:off x="277016" y="19115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smtClean="0"/>
                <a:t>Objectives</a:t>
              </a:r>
              <a:endParaRPr lang="en-US" sz="25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3425" y="4243583"/>
            <a:ext cx="2133600" cy="546547"/>
            <a:chOff x="262197" y="2480496"/>
            <a:chExt cx="2089546" cy="505960"/>
          </a:xfrm>
        </p:grpSpPr>
        <p:sp>
          <p:nvSpPr>
            <p:cNvPr id="19" name="Rounded Rectangle 18"/>
            <p:cNvSpPr/>
            <p:nvPr/>
          </p:nvSpPr>
          <p:spPr>
            <a:xfrm>
              <a:off x="262197" y="2480496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0"/>
            <p:cNvSpPr/>
            <p:nvPr/>
          </p:nvSpPr>
          <p:spPr>
            <a:xfrm>
              <a:off x="277016" y="24953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Roles</a:t>
              </a:r>
              <a:endParaRPr lang="en-US" sz="2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450" y="5019609"/>
            <a:ext cx="2133600" cy="546547"/>
            <a:chOff x="262197" y="3064296"/>
            <a:chExt cx="2089546" cy="505960"/>
          </a:xfrm>
        </p:grpSpPr>
        <p:sp>
          <p:nvSpPr>
            <p:cNvPr id="17" name="Rounded Rectangle 16"/>
            <p:cNvSpPr/>
            <p:nvPr/>
          </p:nvSpPr>
          <p:spPr>
            <a:xfrm>
              <a:off x="262197" y="3064296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77016" y="30791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Topics</a:t>
              </a:r>
              <a:endParaRPr lang="en-US" sz="2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5129" y="5894358"/>
            <a:ext cx="2133600" cy="546547"/>
            <a:chOff x="262197" y="3648097"/>
            <a:chExt cx="2089546" cy="505960"/>
          </a:xfrm>
        </p:grpSpPr>
        <p:sp>
          <p:nvSpPr>
            <p:cNvPr id="15" name="Rounded Rectangle 14"/>
            <p:cNvSpPr/>
            <p:nvPr/>
          </p:nvSpPr>
          <p:spPr>
            <a:xfrm>
              <a:off x="262197" y="3648097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4"/>
            <p:cNvSpPr/>
            <p:nvPr/>
          </p:nvSpPr>
          <p:spPr>
            <a:xfrm>
              <a:off x="277016" y="3662916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Evaluation</a:t>
              </a:r>
              <a:endParaRPr lang="en-US" sz="2500" kern="12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90552" y="5894358"/>
            <a:ext cx="5536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 smtClean="0"/>
              <a:t>1.5. KAT 1 (10%), KAT 2 (10%), KAT 3 (15%), Mid Test (25%), Final Test (40%)</a:t>
            </a:r>
            <a:endParaRPr lang="en-US" sz="2000" dirty="0"/>
          </a:p>
        </p:txBody>
      </p:sp>
      <p:sp>
        <p:nvSpPr>
          <p:cNvPr id="28" name="Rounded Rectangle 4"/>
          <p:cNvSpPr/>
          <p:nvPr/>
        </p:nvSpPr>
        <p:spPr>
          <a:xfrm>
            <a:off x="3276600" y="1637532"/>
            <a:ext cx="5550795" cy="9478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smtClean="0"/>
              <a:t>1. Course Descriptions</a:t>
            </a:r>
            <a:endParaRPr lang="en-US" sz="3500" kern="1200" dirty="0"/>
          </a:p>
        </p:txBody>
      </p:sp>
    </p:spTree>
    <p:extLst>
      <p:ext uri="{BB962C8B-B14F-4D97-AF65-F5344CB8AC3E}">
        <p14:creationId xmlns:p14="http://schemas.microsoft.com/office/powerpoint/2010/main" val="42713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 goal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3" y="1905000"/>
            <a:ext cx="8569621" cy="4547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362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solidFill>
                  <a:schemeClr val="bg1"/>
                </a:solidFill>
              </a:rPr>
              <a:t>You are never too old to set another goal or to dream a new dream. – </a:t>
            </a:r>
            <a:r>
              <a:rPr lang="en-US" sz="3600" i="1" dirty="0" err="1">
                <a:solidFill>
                  <a:schemeClr val="bg1"/>
                </a:solidFill>
              </a:rPr>
              <a:t>C.S.Lewis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2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1" y="1158025"/>
            <a:ext cx="896112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86" y="152400"/>
            <a:ext cx="826135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986" y="4377743"/>
            <a:ext cx="79632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BUT </a:t>
            </a:r>
            <a:r>
              <a:rPr lang="en-US" sz="2800" b="1" dirty="0" smtClean="0">
                <a:solidFill>
                  <a:srgbClr val="FF0000"/>
                </a:solidFill>
              </a:rPr>
              <a:t>Language is God’s Special Gift </a:t>
            </a:r>
            <a:r>
              <a:rPr lang="en-US" sz="2800" dirty="0" smtClean="0"/>
              <a:t>to Humans.</a:t>
            </a:r>
          </a:p>
          <a:p>
            <a:endParaRPr lang="en-US" sz="2800" dirty="0"/>
          </a:p>
          <a:p>
            <a:r>
              <a:rPr lang="en-US" sz="2800" dirty="0" smtClean="0"/>
              <a:t>So, don’t worry about age, </a:t>
            </a:r>
            <a:r>
              <a:rPr lang="en-US" sz="2800" b="1" dirty="0" smtClean="0"/>
              <a:t>we all can learn a new language</a:t>
            </a:r>
            <a:r>
              <a:rPr lang="en-US" sz="2800" dirty="0" smtClean="0"/>
              <a:t> even when we are not very young anymore – </a:t>
            </a:r>
            <a:r>
              <a:rPr lang="en-US" sz="2800" b="1" dirty="0" smtClean="0"/>
              <a:t>When there is a will there is a way!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66800" y="115802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Many people say it’s easier to set a goal to learn a language when you are young. </a:t>
            </a:r>
          </a:p>
        </p:txBody>
      </p:sp>
    </p:spTree>
    <p:extLst>
      <p:ext uri="{BB962C8B-B14F-4D97-AF65-F5344CB8AC3E}">
        <p14:creationId xmlns:p14="http://schemas.microsoft.com/office/powerpoint/2010/main" val="191531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" y="1761260"/>
            <a:ext cx="2698072" cy="27990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6113" y="4635177"/>
            <a:ext cx="2811887" cy="19385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Sandra Sembel</a:t>
            </a:r>
          </a:p>
          <a:p>
            <a:pPr marL="114300" indent="0">
              <a:buNone/>
            </a:pPr>
            <a:r>
              <a:rPr lang="en-US" sz="2000" dirty="0" smtClean="0"/>
              <a:t>(Coordinator)</a:t>
            </a:r>
          </a:p>
          <a:p>
            <a:pPr marL="114300" indent="0">
              <a:buNone/>
            </a:pPr>
            <a:r>
              <a:rPr lang="en-US" sz="1800" dirty="0">
                <a:hlinkClick r:id="rId3"/>
              </a:rPr>
              <a:t>sandra.sembel@uph.edu</a:t>
            </a:r>
            <a:endParaRPr lang="en-US" sz="1800" dirty="0"/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53" y="1769282"/>
            <a:ext cx="2009067" cy="2813739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3300066" y="4635177"/>
            <a:ext cx="2743843" cy="193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 err="1" smtClean="0"/>
              <a:t>Dwi</a:t>
            </a:r>
            <a:r>
              <a:rPr lang="en-US" dirty="0" smtClean="0"/>
              <a:t> Y. </a:t>
            </a:r>
            <a:r>
              <a:rPr lang="en-US" dirty="0" err="1" smtClean="0"/>
              <a:t>Nugroho</a:t>
            </a:r>
            <a:endParaRPr lang="en-US" dirty="0" smtClean="0"/>
          </a:p>
          <a:p>
            <a:pPr marL="114300" indent="0">
              <a:buFont typeface="Arial" pitchFamily="34" charset="0"/>
              <a:buNone/>
            </a:pPr>
            <a:r>
              <a:rPr lang="en-US" sz="2000" dirty="0" smtClean="0"/>
              <a:t>(Team member)</a:t>
            </a:r>
          </a:p>
          <a:p>
            <a:pPr marL="114300" indent="0">
              <a:buNone/>
            </a:pPr>
            <a:r>
              <a:rPr lang="en-US" sz="1800" dirty="0" smtClean="0">
                <a:hlinkClick r:id="rId5"/>
              </a:rPr>
              <a:t>dwi.nugroho@uph.edu</a:t>
            </a:r>
            <a:endParaRPr lang="en-US" sz="1800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/>
          <a:stretch/>
        </p:blipFill>
        <p:spPr>
          <a:xfrm>
            <a:off x="6324598" y="1806096"/>
            <a:ext cx="2487696" cy="2776925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6043909" y="4696992"/>
            <a:ext cx="3049073" cy="193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 smtClean="0"/>
              <a:t>Michael. R. </a:t>
            </a:r>
            <a:r>
              <a:rPr lang="en-US" dirty="0" err="1" smtClean="0"/>
              <a:t>Sihombing</a:t>
            </a:r>
            <a:endParaRPr lang="en-US" dirty="0" smtClean="0"/>
          </a:p>
          <a:p>
            <a:pPr marL="114300" indent="0">
              <a:buFont typeface="Arial" pitchFamily="34" charset="0"/>
              <a:buNone/>
            </a:pPr>
            <a:r>
              <a:rPr lang="en-US" sz="2000" dirty="0" smtClean="0"/>
              <a:t>(Team member)</a:t>
            </a:r>
            <a:endParaRPr lang="en-US" sz="3200" dirty="0" smtClean="0"/>
          </a:p>
          <a:p>
            <a:pPr marL="114300" indent="0">
              <a:buNone/>
            </a:pPr>
            <a:r>
              <a:rPr lang="en-US" sz="2000" dirty="0" smtClean="0">
                <a:hlinkClick r:id="rId7"/>
              </a:rPr>
              <a:t>michael.recard@uph.edu</a:t>
            </a:r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54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ENGLISH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21832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44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Course descriptions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64" y="1752600"/>
            <a:ext cx="7086600" cy="48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6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 descr="Coffee-2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r="19429"/>
          <a:stretch>
            <a:fillRect/>
          </a:stretch>
        </p:blipFill>
        <p:spPr>
          <a:xfrm>
            <a:off x="3449638" y="344487"/>
            <a:ext cx="5313363" cy="6022975"/>
          </a:xfr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0463" y="360586"/>
            <a:ext cx="2916238" cy="1676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1.1. What?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4294967295"/>
          </p:nvPr>
        </p:nvSpPr>
        <p:spPr>
          <a:xfrm>
            <a:off x="468882" y="2362200"/>
            <a:ext cx="2819400" cy="3200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 smtClean="0"/>
              <a:t>This course prepares students to improve their </a:t>
            </a:r>
            <a:r>
              <a:rPr lang="en-US" sz="2400" dirty="0" smtClean="0">
                <a:solidFill>
                  <a:schemeClr val="tx1"/>
                </a:solidFill>
              </a:rPr>
              <a:t>mastery of </a:t>
            </a:r>
            <a:r>
              <a:rPr lang="en-US" sz="2400" dirty="0" smtClean="0">
                <a:solidFill>
                  <a:srgbClr val="FF0000"/>
                </a:solidFill>
              </a:rPr>
              <a:t>ENGLISH </a:t>
            </a:r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r>
              <a:rPr lang="en-US" sz="2400" dirty="0" smtClean="0">
                <a:solidFill>
                  <a:srgbClr val="FF0000"/>
                </a:solidFill>
              </a:rPr>
              <a:t> COMMUNICATION </a:t>
            </a:r>
            <a:r>
              <a:rPr lang="en-US" sz="2400" dirty="0" smtClean="0">
                <a:solidFill>
                  <a:schemeClr val="tx1"/>
                </a:solidFill>
              </a:rPr>
              <a:t>skills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ACADEMIC CONTEXT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11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1.2.1. General learning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5334000" cy="41148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200" dirty="0"/>
              <a:t>Students are able to </a:t>
            </a:r>
            <a:r>
              <a:rPr lang="en-US" sz="3200" b="1" dirty="0">
                <a:solidFill>
                  <a:srgbClr val="FF0000"/>
                </a:solidFill>
              </a:rPr>
              <a:t>understand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use</a:t>
            </a:r>
            <a:r>
              <a:rPr lang="en-US" sz="3200" b="1" dirty="0"/>
              <a:t> intermediate level</a:t>
            </a:r>
            <a:r>
              <a:rPr lang="en-US" sz="3200" dirty="0"/>
              <a:t> of English in </a:t>
            </a:r>
            <a:r>
              <a:rPr lang="en-US" sz="3200" b="1" dirty="0"/>
              <a:t>academic context</a:t>
            </a:r>
          </a:p>
          <a:p>
            <a:pPr lvl="0"/>
            <a:r>
              <a:rPr lang="en-US" sz="3200" dirty="0"/>
              <a:t>C</a:t>
            </a:r>
            <a:r>
              <a:rPr lang="en-US" sz="3200" dirty="0" smtClean="0"/>
              <a:t>omprehend </a:t>
            </a:r>
            <a:r>
              <a:rPr lang="en-US" sz="3200" dirty="0"/>
              <a:t>various </a:t>
            </a:r>
            <a:r>
              <a:rPr lang="en-US" sz="3200" dirty="0" smtClean="0"/>
              <a:t>passages </a:t>
            </a:r>
            <a:r>
              <a:rPr lang="en-US" sz="3200" dirty="0"/>
              <a:t>in English better and faster.</a:t>
            </a:r>
          </a:p>
          <a:p>
            <a:pPr lvl="0"/>
            <a:r>
              <a:rPr lang="en-US" sz="3200" dirty="0"/>
              <a:t>P</a:t>
            </a:r>
            <a:r>
              <a:rPr lang="en-US" sz="3200" dirty="0" smtClean="0"/>
              <a:t>resent </a:t>
            </a:r>
            <a:r>
              <a:rPr lang="en-US" sz="3200" dirty="0"/>
              <a:t>a topic meaningfully and convincingly.</a:t>
            </a:r>
          </a:p>
        </p:txBody>
      </p:sp>
      <p:pic>
        <p:nvPicPr>
          <p:cNvPr id="11" name="Content Placeholder 8" descr="basic-english-vocabul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r="19025"/>
          <a:stretch>
            <a:fillRect/>
          </a:stretch>
        </p:blipFill>
        <p:spPr>
          <a:xfrm>
            <a:off x="7413478" y="1719071"/>
            <a:ext cx="1273322" cy="1389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35" y="3108674"/>
            <a:ext cx="268729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b="9018"/>
          <a:stretch/>
        </p:blipFill>
        <p:spPr>
          <a:xfrm>
            <a:off x="6986596" y="4636089"/>
            <a:ext cx="1747829" cy="16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8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1.2.2 Specific learning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843" y="1752600"/>
            <a:ext cx="5310757" cy="4648200"/>
          </a:xfrm>
        </p:spPr>
        <p:txBody>
          <a:bodyPr>
            <a:no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and create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ideas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classify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and irrelevant details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meanings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unfamiliar words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critical reading skills: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inferences, summarize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paraphrase, synthesize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one-minute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speech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one-minute speech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52600"/>
            <a:ext cx="2876550" cy="1924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72" y="4343400"/>
            <a:ext cx="2900120" cy="15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2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1.3. 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3747063"/>
            <a:ext cx="4040188" cy="63976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Lecturers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853" y="4386825"/>
            <a:ext cx="3865808" cy="205092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Present materials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Guide and facilitate learning and discussions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99" y="1787923"/>
            <a:ext cx="3735389" cy="63976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Students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75850"/>
            <a:ext cx="4114800" cy="40773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Access and learn materials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Participate in online video conferences, discussion forums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Do assignments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Plan, prepare and present one-minute speech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3908"/>
            <a:ext cx="3390466" cy="18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1.4. Topics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793240"/>
          <a:ext cx="8610600" cy="484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514600"/>
                <a:gridCol w="3124200"/>
                <a:gridCol w="2057400"/>
              </a:tblGrid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Conference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On-line multiple choice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items</a:t>
                      </a:r>
                      <a:endParaRPr lang="en-US" dirty="0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 Ideas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Independent learning (</a:t>
                      </a:r>
                      <a:r>
                        <a:rPr lang="en-US" baseline="0" dirty="0" err="1" smtClean="0"/>
                        <a:t>ppts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KAT 1.1. Identifying main ideas</a:t>
                      </a:r>
                    </a:p>
                    <a:p>
                      <a:r>
                        <a:rPr lang="en-US" baseline="0" dirty="0" smtClean="0"/>
                        <a:t>KAT 2.1. Discussion Forum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Supporting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 learning (</a:t>
                      </a:r>
                      <a:r>
                        <a:rPr lang="en-US" dirty="0" err="1" smtClean="0"/>
                        <a:t>ppts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KAT 1.2.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 Strategies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Pronoun 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866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362</TotalTime>
  <Words>585</Words>
  <Application>Microsoft Office PowerPoint</Application>
  <PresentationFormat>On-screen Show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Candara</vt:lpstr>
      <vt:lpstr>Apothecary</vt:lpstr>
      <vt:lpstr>General english</vt:lpstr>
      <vt:lpstr>Hello</vt:lpstr>
      <vt:lpstr>GENERAL ENGLISH</vt:lpstr>
      <vt:lpstr>1. Course descriptions</vt:lpstr>
      <vt:lpstr>1.1. What?</vt:lpstr>
      <vt:lpstr>1.2.1. General learning objectives</vt:lpstr>
      <vt:lpstr>1.2.2 Specific learning objectives</vt:lpstr>
      <vt:lpstr>1.3. Roles</vt:lpstr>
      <vt:lpstr>1.4. Topics</vt:lpstr>
      <vt:lpstr>1.4. topics</vt:lpstr>
      <vt:lpstr>1.5. evaluation</vt:lpstr>
      <vt:lpstr>Summary 1</vt:lpstr>
      <vt:lpstr>Setting a goal</vt:lpstr>
      <vt:lpstr>What does it mean?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reading skills</dc:title>
  <dc:creator>sandra</dc:creator>
  <cp:lastModifiedBy>Sandra Sembel</cp:lastModifiedBy>
  <cp:revision>45</cp:revision>
  <dcterms:created xsi:type="dcterms:W3CDTF">2013-08-23T09:53:25Z</dcterms:created>
  <dcterms:modified xsi:type="dcterms:W3CDTF">2018-01-10T09:59:50Z</dcterms:modified>
</cp:coreProperties>
</file>